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9" r:id="rId1"/>
  </p:sldMasterIdLst>
  <p:notesMasterIdLst>
    <p:notesMasterId r:id="rId5"/>
  </p:notesMasterIdLst>
  <p:handoutMasterIdLst>
    <p:handoutMasterId r:id="rId6"/>
  </p:handoutMasterIdLst>
  <p:sldIdLst>
    <p:sldId id="259" r:id="rId2"/>
    <p:sldId id="354" r:id="rId3"/>
    <p:sldId id="304" r:id="rId4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0"/>
    <a:srgbClr val="FFDD7D"/>
    <a:srgbClr val="FFCF47"/>
    <a:srgbClr val="21409A"/>
    <a:srgbClr val="FFFF6D"/>
    <a:srgbClr val="FFFFCC"/>
    <a:srgbClr val="F1F8AA"/>
    <a:srgbClr val="FFFFA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6" autoAdjust="0"/>
  </p:normalViewPr>
  <p:slideViewPr>
    <p:cSldViewPr snapToGrid="0">
      <p:cViewPr varScale="1">
        <p:scale>
          <a:sx n="79" d="100"/>
          <a:sy n="79" d="100"/>
        </p:scale>
        <p:origin x="744" y="72"/>
      </p:cViewPr>
      <p:guideLst>
        <p:guide orient="horz" pos="2160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32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034" cy="532604"/>
          </a:xfrm>
          <a:prstGeom prst="rect">
            <a:avLst/>
          </a:prstGeom>
        </p:spPr>
        <p:txBody>
          <a:bodyPr vert="horz" lIns="92693" tIns="46346" rIns="92693" bIns="463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809" y="0"/>
            <a:ext cx="2887034" cy="532604"/>
          </a:xfrm>
          <a:prstGeom prst="rect">
            <a:avLst/>
          </a:prstGeom>
        </p:spPr>
        <p:txBody>
          <a:bodyPr vert="horz" lIns="92693" tIns="46346" rIns="92693" bIns="46346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082616"/>
            <a:ext cx="2887034" cy="532603"/>
          </a:xfrm>
          <a:prstGeom prst="rect">
            <a:avLst/>
          </a:prstGeom>
        </p:spPr>
        <p:txBody>
          <a:bodyPr vert="horz" lIns="92693" tIns="46346" rIns="92693" bIns="463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809" y="10082616"/>
            <a:ext cx="2887034" cy="532603"/>
          </a:xfrm>
          <a:prstGeom prst="rect">
            <a:avLst/>
          </a:prstGeom>
        </p:spPr>
        <p:txBody>
          <a:bodyPr vert="horz" lIns="92693" tIns="46346" rIns="92693" bIns="46346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283" cy="498294"/>
          </a:xfrm>
          <a:prstGeom prst="rect">
            <a:avLst/>
          </a:prstGeom>
        </p:spPr>
        <p:txBody>
          <a:bodyPr vert="horz" lIns="92683" tIns="46341" rIns="92683" bIns="463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2"/>
            <a:ext cx="2944283" cy="498294"/>
          </a:xfrm>
          <a:prstGeom prst="rect">
            <a:avLst/>
          </a:prstGeom>
        </p:spPr>
        <p:txBody>
          <a:bodyPr vert="horz" lIns="92683" tIns="46341" rIns="92683" bIns="46341" rtlCol="0"/>
          <a:lstStyle>
            <a:lvl1pPr algn="r">
              <a:defRPr sz="1200"/>
            </a:lvl1pPr>
          </a:lstStyle>
          <a:p>
            <a:fld id="{06419424-32E7-4ABB-9CFF-F0383DD1C4AB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83" tIns="46341" rIns="92683" bIns="4634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9"/>
          </a:xfrm>
          <a:prstGeom prst="rect">
            <a:avLst/>
          </a:prstGeom>
        </p:spPr>
        <p:txBody>
          <a:bodyPr vert="horz" lIns="92683" tIns="46341" rIns="92683" bIns="4634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107"/>
            <a:ext cx="2944283" cy="498293"/>
          </a:xfrm>
          <a:prstGeom prst="rect">
            <a:avLst/>
          </a:prstGeom>
        </p:spPr>
        <p:txBody>
          <a:bodyPr vert="horz" lIns="92683" tIns="46341" rIns="92683" bIns="463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7"/>
            <a:ext cx="2944283" cy="498293"/>
          </a:xfrm>
          <a:prstGeom prst="rect">
            <a:avLst/>
          </a:prstGeom>
        </p:spPr>
        <p:txBody>
          <a:bodyPr vert="horz" lIns="92683" tIns="46341" rIns="92683" bIns="46341" rtlCol="0" anchor="b"/>
          <a:lstStyle>
            <a:lvl1pPr algn="r">
              <a:defRPr sz="1200"/>
            </a:lvl1pPr>
          </a:lstStyle>
          <a:p>
            <a:fld id="{589F5474-9706-4E19-9A43-B47578EFE17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6927">
              <a:defRPr/>
            </a:pPr>
            <a:fld id="{253B6CFA-BBA9-479B-BADE-88D46CFCBD30}" type="slidenum">
              <a:rPr lang="ro-RO">
                <a:solidFill>
                  <a:prstClr val="black"/>
                </a:solidFill>
                <a:latin typeface="Calibri" panose="020F0502020204030204"/>
              </a:rPr>
              <a:pPr defTabSz="926927">
                <a:defRPr/>
              </a:pPr>
              <a:t>1</a:t>
            </a:fld>
            <a:endParaRPr lang="ro-RO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6927">
              <a:defRPr/>
            </a:pPr>
            <a:fld id="{253B6CFA-BBA9-479B-BADE-88D46CFCBD30}" type="slidenum">
              <a:rPr lang="ro-RO">
                <a:solidFill>
                  <a:prstClr val="black"/>
                </a:solidFill>
                <a:latin typeface="Calibri" panose="020F0502020204030204"/>
              </a:rPr>
              <a:pPr defTabSz="926927">
                <a:defRPr/>
              </a:pPr>
              <a:t>2</a:t>
            </a:fld>
            <a:endParaRPr lang="ro-RO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318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F5474-9706-4E19-9A43-B47578EFE171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73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2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13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0958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024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475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639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885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8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44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70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14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3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42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5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1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797A158-CF3F-4160-8FEA-0B0C9B3F8F9A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127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12" y="198139"/>
            <a:ext cx="1244644" cy="12446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03" y="354962"/>
            <a:ext cx="4248240" cy="8912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3252" y="1826308"/>
            <a:ext cx="109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Numele</a:t>
            </a:r>
            <a:r>
              <a:rPr lang="fr-FR" sz="28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evenimentului</a:t>
            </a:r>
            <a:endParaRPr lang="fr-FR" sz="28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36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36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algn="ctr"/>
            <a:r>
              <a:rPr lang="fr-FR" sz="20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fr-FR" sz="20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evenimentului</a:t>
            </a:r>
            <a:endParaRPr lang="fr-FR" sz="20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agin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508"/>
            <a:ext cx="12192000" cy="10993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95403" y="6427433"/>
            <a:ext cx="115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</a:t>
            </a:r>
            <a:r>
              <a:rPr lang="en-GB" sz="1400" b="1" dirty="0">
                <a:solidFill>
                  <a:srgbClr val="00499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regiosudest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    |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facebook.com/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adrse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</a:t>
            </a:r>
            <a:endParaRPr lang="ro-RO" sz="1400" dirty="0">
              <a:solidFill>
                <a:srgbClr val="00499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39629" y="6440539"/>
            <a:ext cx="683339" cy="365125"/>
          </a:xfrm>
        </p:spPr>
        <p:txBody>
          <a:bodyPr/>
          <a:lstStyle/>
          <a:p>
            <a:fld id="{6E639B53-F897-4965-9D24-3811B57C4B7C}" type="slidenum">
              <a:rPr lang="en-GB" sz="1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BA905A-972A-494C-B985-2CA9FA5DCA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280" y="354962"/>
            <a:ext cx="1435436" cy="890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3542170-1BF2-4C15-9AA0-A26F430BC711}"/>
              </a:ext>
            </a:extLst>
          </p:cNvPr>
          <p:cNvSpPr txBox="1"/>
          <p:nvPr/>
        </p:nvSpPr>
        <p:spPr>
          <a:xfrm>
            <a:off x="2938903" y="5853723"/>
            <a:ext cx="6245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Regiunea</a:t>
            </a:r>
            <a:r>
              <a:rPr lang="en-GB" sz="2000" b="1" dirty="0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Sud-Est se </a:t>
            </a:r>
            <a:r>
              <a:rPr lang="en-GB" sz="2000" b="1" dirty="0" err="1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dezvolt</a:t>
            </a:r>
            <a:r>
              <a:rPr lang="ro-RO" sz="2000" b="1" dirty="0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ă cu noi 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E8229A-2E96-4367-9262-C61D6E827C0F}"/>
              </a:ext>
            </a:extLst>
          </p:cNvPr>
          <p:cNvSpPr txBox="1"/>
          <p:nvPr/>
        </p:nvSpPr>
        <p:spPr>
          <a:xfrm>
            <a:off x="2938904" y="4852349"/>
            <a:ext cx="6245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Logo </a:t>
            </a:r>
            <a:r>
              <a:rPr lang="en-GB" sz="20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Beneficiar</a:t>
            </a:r>
            <a:endParaRPr lang="ro-RO" sz="20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in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508"/>
            <a:ext cx="12192000" cy="1099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39629" y="6440539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9B53-F897-4965-9D24-3811B57C4B7C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7EA0A-45D5-47DB-85B7-A9B57F450677}"/>
              </a:ext>
            </a:extLst>
          </p:cNvPr>
          <p:cNvSpPr txBox="1"/>
          <p:nvPr/>
        </p:nvSpPr>
        <p:spPr>
          <a:xfrm>
            <a:off x="295403" y="6427433"/>
            <a:ext cx="115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</a:t>
            </a:r>
            <a:r>
              <a:rPr lang="en-GB" sz="1400" b="1" dirty="0">
                <a:solidFill>
                  <a:srgbClr val="00499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regiosudest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    |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facebook.com/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adrse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</a:t>
            </a:r>
            <a:endParaRPr lang="ro-RO" sz="1400" dirty="0">
              <a:solidFill>
                <a:srgbClr val="00499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51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97702" y="4167479"/>
            <a:ext cx="8249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 de contact</a:t>
            </a:r>
            <a:endParaRPr lang="ro-RO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0736" y="3350779"/>
            <a:ext cx="8396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Proiect c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ofinanțat de Uniunea Europeană prin</a:t>
            </a:r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Programul</a:t>
            </a:r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Regional Sud</a:t>
            </a:r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 2021- 2027</a:t>
            </a:r>
            <a:endParaRPr lang="ro-RO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Imagin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508"/>
            <a:ext cx="12192000" cy="10993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39629" y="6440539"/>
            <a:ext cx="683339" cy="365125"/>
          </a:xfrm>
        </p:spPr>
        <p:txBody>
          <a:bodyPr/>
          <a:lstStyle/>
          <a:p>
            <a:fld id="{6E639B53-F897-4965-9D24-3811B57C4B7C}" type="slidenum">
              <a:rPr lang="en-GB" sz="1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BB2896-32CB-4CF6-ABF9-6F1D906900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12" y="198139"/>
            <a:ext cx="1244644" cy="12446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1B6467-CCC1-49F0-8BC8-DA19DFF7F1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03" y="354962"/>
            <a:ext cx="4248240" cy="891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635DAE-1C12-456F-91A8-04CF70DEAE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280" y="354962"/>
            <a:ext cx="1435436" cy="890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AFE18D5-2BCE-4490-B2C7-A778C94B4613}"/>
              </a:ext>
            </a:extLst>
          </p:cNvPr>
          <p:cNvSpPr txBox="1"/>
          <p:nvPr/>
        </p:nvSpPr>
        <p:spPr>
          <a:xfrm>
            <a:off x="2899935" y="2503301"/>
            <a:ext cx="6245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Regiunea</a:t>
            </a:r>
            <a:r>
              <a:rPr lang="en-GB" sz="24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Sud-Est se </a:t>
            </a:r>
            <a:r>
              <a:rPr lang="en-GB" sz="24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dezvolt</a:t>
            </a:r>
            <a:r>
              <a:rPr lang="ro-RO" sz="24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ă cu noi 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4A8A9C-DED1-4DCC-B006-B70A8CDDF30F}"/>
              </a:ext>
            </a:extLst>
          </p:cNvPr>
          <p:cNvSpPr txBox="1"/>
          <p:nvPr/>
        </p:nvSpPr>
        <p:spPr>
          <a:xfrm>
            <a:off x="295403" y="6427433"/>
            <a:ext cx="115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</a:t>
            </a:r>
            <a:r>
              <a:rPr lang="en-GB" sz="1400" b="1" dirty="0">
                <a:solidFill>
                  <a:srgbClr val="00499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regiosudest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    |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facebook.com/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adrse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</a:t>
            </a:r>
            <a:endParaRPr lang="ro-RO" sz="1400" dirty="0">
              <a:solidFill>
                <a:srgbClr val="00499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C3084B-62DB-42CA-8674-D3CCF0F93321}"/>
              </a:ext>
            </a:extLst>
          </p:cNvPr>
          <p:cNvSpPr txBox="1"/>
          <p:nvPr/>
        </p:nvSpPr>
        <p:spPr>
          <a:xfrm>
            <a:off x="184826" y="6060332"/>
            <a:ext cx="11848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rgbClr val="00339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Verdana" panose="020B0604030504040204" pitchFamily="34" charset="0"/>
              </a:rPr>
              <a:t>Conținutul acestui material nu reprezintă în mod obligatoriu poziția oficială a Uniunii Europene sau a Guvernului României</a:t>
            </a:r>
            <a:endParaRPr lang="ro-R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324</TotalTime>
  <Words>102</Words>
  <Application>Microsoft Office PowerPoint</Application>
  <PresentationFormat>Widescreen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Century Gothic</vt:lpstr>
      <vt:lpstr>Times New Roman</vt:lpstr>
      <vt:lpstr>Wingdings 3</vt:lpstr>
      <vt:lpstr>Slice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desfăȘurării FOCUS GRUPULUI EDP desfășurarea  sesiunilor paralele de lucru</dc:title>
  <dc:creator>Gianina</dc:creator>
  <cp:lastModifiedBy>adrse 103</cp:lastModifiedBy>
  <cp:revision>721</cp:revision>
  <cp:lastPrinted>2023-11-13T12:08:14Z</cp:lastPrinted>
  <dcterms:created xsi:type="dcterms:W3CDTF">2018-11-20T13:53:00Z</dcterms:created>
  <dcterms:modified xsi:type="dcterms:W3CDTF">2024-02-07T11:09:54Z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4DC70134E34A425CB25F1B9BDBC025B2</vt:lpwstr>
  </property>
  <property fmtid="{D5CDD505-2E9C-101B-9397-08002B2CF9AE}" pid="3" name="KSOProductBuildVer">
    <vt:lpwstr>1033-11.2.0.11380</vt:lpwstr>
  </property>
</Properties>
</file>