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749" r:id="rId1"/>
  </p:sldMasterIdLst>
  <p:notesMasterIdLst>
    <p:notesMasterId r:id="rId5"/>
  </p:notesMasterIdLst>
  <p:handoutMasterIdLst>
    <p:handoutMasterId r:id="rId6"/>
  </p:handoutMasterIdLst>
  <p:sldIdLst>
    <p:sldId id="259" r:id="rId2"/>
    <p:sldId id="354" r:id="rId3"/>
    <p:sldId id="304" r:id="rId4"/>
  </p:sldIdLst>
  <p:sldSz cx="12192000" cy="6858000"/>
  <p:notesSz cx="6794500" cy="9931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794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4990"/>
    <a:srgbClr val="FFDD7D"/>
    <a:srgbClr val="FFCF47"/>
    <a:srgbClr val="21409A"/>
    <a:srgbClr val="FFFF6D"/>
    <a:srgbClr val="FFFFCC"/>
    <a:srgbClr val="F1F8AA"/>
    <a:srgbClr val="FFFFA3"/>
    <a:srgbClr val="000000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125E5076-3810-47DD-B79F-674D7AD40C01}" styleName="深色样式 1 - 强调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5256" autoAdjust="0"/>
  </p:normalViewPr>
  <p:slideViewPr>
    <p:cSldViewPr snapToGrid="0">
      <p:cViewPr varScale="1">
        <p:scale>
          <a:sx n="79" d="100"/>
          <a:sy n="79" d="100"/>
        </p:scale>
        <p:origin x="744" y="72"/>
      </p:cViewPr>
      <p:guideLst>
        <p:guide orient="horz" pos="2160"/>
        <p:guide pos="3794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9" d="100"/>
          <a:sy n="59" d="100"/>
        </p:scale>
        <p:origin x="3250" y="67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7034" cy="532604"/>
          </a:xfrm>
          <a:prstGeom prst="rect">
            <a:avLst/>
          </a:prstGeom>
        </p:spPr>
        <p:txBody>
          <a:bodyPr vert="horz" lIns="92693" tIns="46346" rIns="92693" bIns="46346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773809" y="0"/>
            <a:ext cx="2887034" cy="532604"/>
          </a:xfrm>
          <a:prstGeom prst="rect">
            <a:avLst/>
          </a:prstGeom>
        </p:spPr>
        <p:txBody>
          <a:bodyPr vert="horz" lIns="92693" tIns="46346" rIns="92693" bIns="46346" rtlCol="0"/>
          <a:lstStyle>
            <a:lvl1pPr algn="r">
              <a:defRPr sz="1200"/>
            </a:lvl1pPr>
          </a:lstStyle>
          <a:p>
            <a:fld id="{696C064A-D61B-4B21-B757-51A9B82445B8}" type="datetimeFigureOut">
              <a:rPr lang="en-US" smtClean="0"/>
              <a:t>4/23/2024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10082616"/>
            <a:ext cx="2887034" cy="532603"/>
          </a:xfrm>
          <a:prstGeom prst="rect">
            <a:avLst/>
          </a:prstGeom>
        </p:spPr>
        <p:txBody>
          <a:bodyPr vert="horz" lIns="92693" tIns="46346" rIns="92693" bIns="46346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773809" y="10082616"/>
            <a:ext cx="2887034" cy="532603"/>
          </a:xfrm>
          <a:prstGeom prst="rect">
            <a:avLst/>
          </a:prstGeom>
        </p:spPr>
        <p:txBody>
          <a:bodyPr vert="horz" lIns="92693" tIns="46346" rIns="92693" bIns="46346" rtlCol="0" anchor="b"/>
          <a:lstStyle>
            <a:lvl1pPr algn="r">
              <a:defRPr sz="1200"/>
            </a:lvl1pPr>
          </a:lstStyle>
          <a:p>
            <a:fld id="{50305E07-67EA-4042-A3F6-853A8AD8D2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2" y="2"/>
            <a:ext cx="2944283" cy="498294"/>
          </a:xfrm>
          <a:prstGeom prst="rect">
            <a:avLst/>
          </a:prstGeom>
        </p:spPr>
        <p:txBody>
          <a:bodyPr vert="horz" lIns="92683" tIns="46341" rIns="92683" bIns="46341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8646" y="2"/>
            <a:ext cx="2944283" cy="498294"/>
          </a:xfrm>
          <a:prstGeom prst="rect">
            <a:avLst/>
          </a:prstGeom>
        </p:spPr>
        <p:txBody>
          <a:bodyPr vert="horz" lIns="92683" tIns="46341" rIns="92683" bIns="46341" rtlCol="0"/>
          <a:lstStyle>
            <a:lvl1pPr algn="r">
              <a:defRPr sz="1200"/>
            </a:lvl1pPr>
          </a:lstStyle>
          <a:p>
            <a:fld id="{06419424-32E7-4ABB-9CFF-F0383DD1C4AB}" type="datetimeFigureOut">
              <a:rPr lang="en-GB" smtClean="0"/>
              <a:t>23/04/2024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17513" y="1241425"/>
            <a:ext cx="5959475" cy="33528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683" tIns="46341" rIns="92683" bIns="46341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79487"/>
            <a:ext cx="5435600" cy="3910489"/>
          </a:xfrm>
          <a:prstGeom prst="rect">
            <a:avLst/>
          </a:prstGeom>
        </p:spPr>
        <p:txBody>
          <a:bodyPr vert="horz" lIns="92683" tIns="46341" rIns="92683" bIns="46341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2" y="9433107"/>
            <a:ext cx="2944283" cy="498293"/>
          </a:xfrm>
          <a:prstGeom prst="rect">
            <a:avLst/>
          </a:prstGeom>
        </p:spPr>
        <p:txBody>
          <a:bodyPr vert="horz" lIns="92683" tIns="46341" rIns="92683" bIns="46341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8646" y="9433107"/>
            <a:ext cx="2944283" cy="498293"/>
          </a:xfrm>
          <a:prstGeom prst="rect">
            <a:avLst/>
          </a:prstGeom>
        </p:spPr>
        <p:txBody>
          <a:bodyPr vert="horz" lIns="92683" tIns="46341" rIns="92683" bIns="46341" rtlCol="0" anchor="b"/>
          <a:lstStyle>
            <a:lvl1pPr algn="r">
              <a:defRPr sz="1200"/>
            </a:lvl1pPr>
          </a:lstStyle>
          <a:p>
            <a:fld id="{589F5474-9706-4E19-9A43-B47578EFE171}" type="slidenum">
              <a:rPr lang="en-GB" smtClean="0"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o-RO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26927">
              <a:defRPr/>
            </a:pPr>
            <a:fld id="{253B6CFA-BBA9-479B-BADE-88D46CFCBD30}" type="slidenum">
              <a:rPr lang="ro-RO">
                <a:solidFill>
                  <a:prstClr val="black"/>
                </a:solidFill>
                <a:latin typeface="Calibri" panose="020F0502020204030204"/>
              </a:rPr>
              <a:pPr defTabSz="926927">
                <a:defRPr/>
              </a:pPr>
              <a:t>1</a:t>
            </a:fld>
            <a:endParaRPr lang="ro-RO">
              <a:solidFill>
                <a:prstClr val="black"/>
              </a:solidFill>
              <a:latin typeface="Calibri" panose="020F0502020204030204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o-RO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26927">
              <a:defRPr/>
            </a:pPr>
            <a:fld id="{253B6CFA-BBA9-479B-BADE-88D46CFCBD30}" type="slidenum">
              <a:rPr lang="ro-RO">
                <a:solidFill>
                  <a:prstClr val="black"/>
                </a:solidFill>
                <a:latin typeface="Calibri" panose="020F0502020204030204"/>
              </a:rPr>
              <a:pPr defTabSz="926927">
                <a:defRPr/>
              </a:pPr>
              <a:t>2</a:t>
            </a:fld>
            <a:endParaRPr lang="ro-RO">
              <a:solidFill>
                <a:prstClr val="black"/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32318944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o-RO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89F5474-9706-4E19-9A43-B47578EFE171}" type="slidenum">
              <a:rPr lang="en-GB" smtClean="0"/>
              <a:t>3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97A158-CF3F-4160-8FEA-0B0C9B3F8F9A}" type="datetimeFigureOut">
              <a:rPr lang="en-GB" smtClean="0"/>
              <a:t>23/04/2024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639B53-F897-4965-9D24-3811B57C4B7C}" type="slidenum">
              <a:rPr lang="en-GB" smtClean="0"/>
              <a:t>‹#›</a:t>
            </a:fld>
            <a:endParaRPr lang="en-GB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177388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97A158-CF3F-4160-8FEA-0B0C9B3F8F9A}" type="datetimeFigureOut">
              <a:rPr lang="en-GB" smtClean="0"/>
              <a:t>23/04/2024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639B53-F897-4965-9D24-3811B57C4B7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456277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97A158-CF3F-4160-8FEA-0B0C9B3F8F9A}" type="datetimeFigureOut">
              <a:rPr lang="en-GB" smtClean="0"/>
              <a:t>23/04/2024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639B53-F897-4965-9D24-3811B57C4B7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9613807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97A158-CF3F-4160-8FEA-0B0C9B3F8F9A}" type="datetimeFigureOut">
              <a:rPr lang="en-GB" smtClean="0"/>
              <a:t>23/04/2024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639B53-F897-4965-9D24-3811B57C4B7C}" type="slidenum">
              <a:rPr lang="en-GB" smtClean="0"/>
              <a:t>‹#›</a:t>
            </a:fld>
            <a:endParaRPr lang="en-GB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32095806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97A158-CF3F-4160-8FEA-0B0C9B3F8F9A}" type="datetimeFigureOut">
              <a:rPr lang="en-GB" smtClean="0"/>
              <a:t>23/04/2024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639B53-F897-4965-9D24-3811B57C4B7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2802491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97A158-CF3F-4160-8FEA-0B0C9B3F8F9A}" type="datetimeFigureOut">
              <a:rPr lang="en-GB" smtClean="0"/>
              <a:t>23/04/2024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639B53-F897-4965-9D24-3811B57C4B7C}" type="slidenum">
              <a:rPr lang="en-GB" smtClean="0"/>
              <a:t>‹#›</a:t>
            </a:fld>
            <a:endParaRPr lang="en-GB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80475435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97A158-CF3F-4160-8FEA-0B0C9B3F8F9A}" type="datetimeFigureOut">
              <a:rPr lang="en-GB" smtClean="0"/>
              <a:t>23/04/2024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639B53-F897-4965-9D24-3811B57C4B7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363900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97A158-CF3F-4160-8FEA-0B0C9B3F8F9A}" type="datetimeFigureOut">
              <a:rPr lang="en-GB" smtClean="0"/>
              <a:t>23/04/2024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639B53-F897-4965-9D24-3811B57C4B7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4688532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97A158-CF3F-4160-8FEA-0B0C9B3F8F9A}" type="datetimeFigureOut">
              <a:rPr lang="en-GB" smtClean="0"/>
              <a:t>23/04/2024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639B53-F897-4965-9D24-3811B57C4B7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833869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97A158-CF3F-4160-8FEA-0B0C9B3F8F9A}" type="datetimeFigureOut">
              <a:rPr lang="en-GB" smtClean="0"/>
              <a:t>23/04/2024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639B53-F897-4965-9D24-3811B57C4B7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484498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97A158-CF3F-4160-8FEA-0B0C9B3F8F9A}" type="datetimeFigureOut">
              <a:rPr lang="en-GB" smtClean="0"/>
              <a:t>23/04/2024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639B53-F897-4965-9D24-3811B57C4B7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70617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97A158-CF3F-4160-8FEA-0B0C9B3F8F9A}" type="datetimeFigureOut">
              <a:rPr lang="en-GB" smtClean="0"/>
              <a:t>23/04/2024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639B53-F897-4965-9D24-3811B57C4B7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937043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97A158-CF3F-4160-8FEA-0B0C9B3F8F9A}" type="datetimeFigureOut">
              <a:rPr lang="en-GB" smtClean="0"/>
              <a:t>23/04/2024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639B53-F897-4965-9D24-3811B57C4B7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67148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97A158-CF3F-4160-8FEA-0B0C9B3F8F9A}" type="datetimeFigureOut">
              <a:rPr lang="en-GB" smtClean="0"/>
              <a:t>23/04/2024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639B53-F897-4965-9D24-3811B57C4B7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48372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97A158-CF3F-4160-8FEA-0B0C9B3F8F9A}" type="datetimeFigureOut">
              <a:rPr lang="en-GB" smtClean="0"/>
              <a:t>23/04/2024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639B53-F897-4965-9D24-3811B57C4B7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074216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97A158-CF3F-4160-8FEA-0B0C9B3F8F9A}" type="datetimeFigureOut">
              <a:rPr lang="en-GB" smtClean="0"/>
              <a:t>23/04/2024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639B53-F897-4965-9D24-3811B57C4B7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42530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97A158-CF3F-4160-8FEA-0B0C9B3F8F9A}" type="datetimeFigureOut">
              <a:rPr lang="en-GB" smtClean="0"/>
              <a:t>23/04/2024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639B53-F897-4965-9D24-3811B57C4B7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311815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5797A158-CF3F-4160-8FEA-0B0C9B3F8F9A}" type="datetimeFigureOut">
              <a:rPr lang="en-GB" smtClean="0"/>
              <a:t>23/04/2024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6E639B53-F897-4965-9D24-3811B57C4B7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51127421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50" r:id="rId1"/>
    <p:sldLayoutId id="2147483751" r:id="rId2"/>
    <p:sldLayoutId id="2147483752" r:id="rId3"/>
    <p:sldLayoutId id="2147483753" r:id="rId4"/>
    <p:sldLayoutId id="2147483754" r:id="rId5"/>
    <p:sldLayoutId id="2147483755" r:id="rId6"/>
    <p:sldLayoutId id="2147483756" r:id="rId7"/>
    <p:sldLayoutId id="2147483757" r:id="rId8"/>
    <p:sldLayoutId id="2147483758" r:id="rId9"/>
    <p:sldLayoutId id="2147483759" r:id="rId10"/>
    <p:sldLayoutId id="2147483760" r:id="rId11"/>
    <p:sldLayoutId id="2147483761" r:id="rId12"/>
    <p:sldLayoutId id="2147483762" r:id="rId13"/>
    <p:sldLayoutId id="2147483763" r:id="rId14"/>
    <p:sldLayoutId id="2147483764" r:id="rId15"/>
    <p:sldLayoutId id="2147483765" r:id="rId16"/>
    <p:sldLayoutId id="2147483766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4pPr>
      <a:lvl5pPr marL="21145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3.jpeg"/><Relationship Id="rId4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93099" y="2276350"/>
            <a:ext cx="1097646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b="1" dirty="0" err="1">
                <a:solidFill>
                  <a:srgbClr val="00499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Numele</a:t>
            </a:r>
            <a:r>
              <a:rPr lang="fr-FR" sz="2800" b="1" dirty="0">
                <a:solidFill>
                  <a:srgbClr val="00499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2800" b="1" dirty="0" err="1">
                <a:solidFill>
                  <a:srgbClr val="00499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evenimentului</a:t>
            </a:r>
            <a:endParaRPr lang="fr-FR" sz="2800" b="1" dirty="0">
              <a:solidFill>
                <a:srgbClr val="00499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endParaRPr lang="fr-FR" sz="3600" b="1" dirty="0">
              <a:solidFill>
                <a:srgbClr val="00499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r>
              <a:rPr lang="fr-FR" sz="3600" b="1" dirty="0">
                <a:solidFill>
                  <a:srgbClr val="00499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 </a:t>
            </a:r>
          </a:p>
          <a:p>
            <a:pPr algn="ctr"/>
            <a:r>
              <a:rPr lang="fr-FR" sz="2000" b="1" dirty="0">
                <a:solidFill>
                  <a:srgbClr val="00499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Data </a:t>
            </a:r>
            <a:r>
              <a:rPr lang="fr-FR" sz="2000" b="1" dirty="0" err="1">
                <a:solidFill>
                  <a:srgbClr val="00499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evenimentului</a:t>
            </a:r>
            <a:endParaRPr lang="fr-FR" sz="2000" b="1" dirty="0">
              <a:solidFill>
                <a:srgbClr val="00499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1" name="Imagine 12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339508"/>
            <a:ext cx="12192000" cy="109930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TextBox 11"/>
          <p:cNvSpPr txBox="1"/>
          <p:nvPr/>
        </p:nvSpPr>
        <p:spPr>
          <a:xfrm>
            <a:off x="295403" y="6427433"/>
            <a:ext cx="1153216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>
                <a:solidFill>
                  <a:srgbClr val="00499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www.</a:t>
            </a:r>
            <a:r>
              <a:rPr lang="en-GB" sz="1400" b="1" dirty="0">
                <a:solidFill>
                  <a:srgbClr val="00499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regiosudest</a:t>
            </a:r>
            <a:r>
              <a:rPr lang="en-GB" sz="1400" b="1" dirty="0">
                <a:solidFill>
                  <a:srgbClr val="00499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.ro    |</a:t>
            </a:r>
            <a:r>
              <a:rPr lang="ro-RO" sz="1400" b="1" dirty="0">
                <a:solidFill>
                  <a:srgbClr val="00499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sz="1400" b="1" dirty="0">
                <a:solidFill>
                  <a:srgbClr val="00499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 </a:t>
            </a:r>
            <a:r>
              <a:rPr lang="ro-RO" sz="1400" b="1" dirty="0">
                <a:solidFill>
                  <a:srgbClr val="00499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facebook.com/</a:t>
            </a:r>
            <a:r>
              <a:rPr lang="en-GB" sz="1400" b="1" dirty="0">
                <a:solidFill>
                  <a:srgbClr val="00499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adrse</a:t>
            </a:r>
            <a:r>
              <a:rPr lang="ro-RO" sz="1400" b="1" dirty="0">
                <a:solidFill>
                  <a:srgbClr val="00499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.ro</a:t>
            </a:r>
            <a:endParaRPr lang="ro-RO" sz="1400" dirty="0">
              <a:solidFill>
                <a:srgbClr val="00499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11439629" y="6440539"/>
            <a:ext cx="683339" cy="365125"/>
          </a:xfrm>
        </p:spPr>
        <p:txBody>
          <a:bodyPr/>
          <a:lstStyle/>
          <a:p>
            <a:fld id="{6E639B53-F897-4965-9D24-3811B57C4B7C}" type="slidenum">
              <a:rPr lang="en-GB" sz="1200" b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fld>
            <a:endParaRPr lang="en-GB" sz="12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3542170-1BF2-4C15-9AA0-A26F430BC711}"/>
              </a:ext>
            </a:extLst>
          </p:cNvPr>
          <p:cNvSpPr txBox="1"/>
          <p:nvPr/>
        </p:nvSpPr>
        <p:spPr>
          <a:xfrm>
            <a:off x="2938903" y="5853723"/>
            <a:ext cx="624515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b="1" dirty="0" err="1">
                <a:solidFill>
                  <a:srgbClr val="21409A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Regiunea</a:t>
            </a:r>
            <a:r>
              <a:rPr lang="en-GB" sz="2000" b="1" dirty="0">
                <a:solidFill>
                  <a:srgbClr val="21409A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Sud-Est se </a:t>
            </a:r>
            <a:r>
              <a:rPr lang="en-GB" sz="2000" b="1" dirty="0" err="1">
                <a:solidFill>
                  <a:srgbClr val="21409A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dezvolt</a:t>
            </a:r>
            <a:r>
              <a:rPr lang="ro-RO" sz="2000" b="1" dirty="0">
                <a:solidFill>
                  <a:srgbClr val="21409A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ă cu noi !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BE8229A-2E96-4367-9262-C61D6E827C0F}"/>
              </a:ext>
            </a:extLst>
          </p:cNvPr>
          <p:cNvSpPr txBox="1"/>
          <p:nvPr/>
        </p:nvSpPr>
        <p:spPr>
          <a:xfrm>
            <a:off x="2419523" y="4391530"/>
            <a:ext cx="624515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b="1" dirty="0">
                <a:solidFill>
                  <a:srgbClr val="00499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Logo </a:t>
            </a:r>
            <a:r>
              <a:rPr lang="en-GB" sz="2000" b="1" dirty="0" err="1">
                <a:solidFill>
                  <a:srgbClr val="00499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Beneficiar</a:t>
            </a:r>
            <a:endParaRPr lang="ro-RO" sz="2000" b="1" dirty="0">
              <a:solidFill>
                <a:srgbClr val="00499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2512" y="198139"/>
            <a:ext cx="1111948" cy="1111948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5403" y="354962"/>
            <a:ext cx="4248240" cy="89126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E8FB19D0-6AB0-4EA7-8B81-4153FD6E5B1E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78630" y="391363"/>
            <a:ext cx="2460999" cy="1011319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ine 12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339508"/>
            <a:ext cx="12192000" cy="109930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11439629" y="6440539"/>
            <a:ext cx="683339" cy="365125"/>
          </a:xfrm>
        </p:spPr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E639B53-F897-4965-9D24-3811B57C4B7C}" type="slidenum">
              <a:rPr kumimoji="0" lang="en-GB" sz="1200" b="1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GB" sz="12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D37EA0A-45D5-47DB-85B7-A9B57F450677}"/>
              </a:ext>
            </a:extLst>
          </p:cNvPr>
          <p:cNvSpPr txBox="1"/>
          <p:nvPr/>
        </p:nvSpPr>
        <p:spPr>
          <a:xfrm>
            <a:off x="295403" y="6427433"/>
            <a:ext cx="1153216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>
                <a:solidFill>
                  <a:srgbClr val="00499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www.</a:t>
            </a:r>
            <a:r>
              <a:rPr lang="en-GB" sz="1400" b="1" dirty="0">
                <a:solidFill>
                  <a:srgbClr val="00499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regiosudest</a:t>
            </a:r>
            <a:r>
              <a:rPr lang="en-GB" sz="1400" b="1" dirty="0">
                <a:solidFill>
                  <a:srgbClr val="00499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.ro    |</a:t>
            </a:r>
            <a:r>
              <a:rPr lang="ro-RO" sz="1400" b="1" dirty="0">
                <a:solidFill>
                  <a:srgbClr val="00499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sz="1400" b="1" dirty="0">
                <a:solidFill>
                  <a:srgbClr val="00499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 </a:t>
            </a:r>
            <a:r>
              <a:rPr lang="ro-RO" sz="1400" b="1" dirty="0">
                <a:solidFill>
                  <a:srgbClr val="00499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facebook.com/</a:t>
            </a:r>
            <a:r>
              <a:rPr lang="en-GB" sz="1400" b="1" dirty="0">
                <a:solidFill>
                  <a:srgbClr val="00499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adrse</a:t>
            </a:r>
            <a:r>
              <a:rPr lang="ro-RO" sz="1400" b="1" dirty="0">
                <a:solidFill>
                  <a:srgbClr val="00499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.ro</a:t>
            </a:r>
            <a:endParaRPr lang="ro-RO" sz="1400" dirty="0">
              <a:solidFill>
                <a:srgbClr val="00499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355158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897702" y="4167479"/>
            <a:ext cx="824962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b="1" dirty="0">
                <a:solidFill>
                  <a:srgbClr val="00499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Date de contact</a:t>
            </a:r>
            <a:endParaRPr lang="ro-RO" b="1" dirty="0">
              <a:solidFill>
                <a:srgbClr val="00499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750736" y="3350779"/>
            <a:ext cx="839659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800" i="0" u="none" strike="noStrike" baseline="0" dirty="0">
                <a:solidFill>
                  <a:srgbClr val="00499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Proiect c</a:t>
            </a:r>
            <a:r>
              <a:rPr lang="ro-RO" sz="1800" i="0" u="none" strike="noStrike" baseline="0" dirty="0">
                <a:solidFill>
                  <a:srgbClr val="00499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ofinanțat de Uniunea Europeană prin</a:t>
            </a:r>
            <a:r>
              <a:rPr lang="en-GB" sz="1800" i="0" u="none" strike="noStrike" baseline="0" dirty="0">
                <a:solidFill>
                  <a:srgbClr val="00499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ro-RO" sz="1800" i="0" u="none" strike="noStrike" baseline="0" dirty="0">
                <a:solidFill>
                  <a:srgbClr val="00499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Programul</a:t>
            </a:r>
            <a:r>
              <a:rPr lang="en-GB" sz="1800" i="0" u="none" strike="noStrike" baseline="0" dirty="0">
                <a:solidFill>
                  <a:srgbClr val="00499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ro-RO" sz="1800" i="0" u="none" strike="noStrike" baseline="0" dirty="0">
                <a:solidFill>
                  <a:srgbClr val="00499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Regional Sud</a:t>
            </a:r>
            <a:r>
              <a:rPr lang="en-GB" sz="1800" i="0" u="none" strike="noStrike" baseline="0" dirty="0">
                <a:solidFill>
                  <a:srgbClr val="00499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</a:t>
            </a:r>
            <a:r>
              <a:rPr lang="ro-RO" sz="1800" i="0" u="none" strike="noStrike" baseline="0" dirty="0">
                <a:solidFill>
                  <a:srgbClr val="00499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Est 2021- 2027</a:t>
            </a:r>
            <a:endParaRPr lang="ro-RO" dirty="0">
              <a:solidFill>
                <a:srgbClr val="00499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3" name="Imagine 12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339508"/>
            <a:ext cx="12192000" cy="109930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11439629" y="6440539"/>
            <a:ext cx="683339" cy="365125"/>
          </a:xfrm>
        </p:spPr>
        <p:txBody>
          <a:bodyPr/>
          <a:lstStyle/>
          <a:p>
            <a:fld id="{6E639B53-F897-4965-9D24-3811B57C4B7C}" type="slidenum">
              <a:rPr lang="en-GB" sz="1200" b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fld>
            <a:endParaRPr lang="en-GB" sz="12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5ABB2896-32CB-4CF6-ABF9-6F1D906900F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2512" y="198139"/>
            <a:ext cx="1244644" cy="1244644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9F1B6467-CCC1-49F0-8BC8-DA19DFF7F14F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5403" y="354962"/>
            <a:ext cx="4248240" cy="89126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2B635DAE-1C12-456F-91A8-04CF70DEAE4E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14280" y="354962"/>
            <a:ext cx="1435436" cy="890900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4AFE18D5-2BCE-4490-B2C7-A778C94B4613}"/>
              </a:ext>
            </a:extLst>
          </p:cNvPr>
          <p:cNvSpPr txBox="1"/>
          <p:nvPr/>
        </p:nvSpPr>
        <p:spPr>
          <a:xfrm>
            <a:off x="2899935" y="2503301"/>
            <a:ext cx="624515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 err="1">
                <a:solidFill>
                  <a:srgbClr val="00499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Regiunea</a:t>
            </a:r>
            <a:r>
              <a:rPr lang="en-GB" sz="2400" b="1" dirty="0">
                <a:solidFill>
                  <a:srgbClr val="00499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Sud-Est se </a:t>
            </a:r>
            <a:r>
              <a:rPr lang="en-GB" sz="2400" b="1" dirty="0" err="1">
                <a:solidFill>
                  <a:srgbClr val="00499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dezvolt</a:t>
            </a:r>
            <a:r>
              <a:rPr lang="ro-RO" sz="2400" b="1" dirty="0">
                <a:solidFill>
                  <a:srgbClr val="00499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ă cu noi !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84A8A9C-DED1-4DCC-B006-B70A8CDDF30F}"/>
              </a:ext>
            </a:extLst>
          </p:cNvPr>
          <p:cNvSpPr txBox="1"/>
          <p:nvPr/>
        </p:nvSpPr>
        <p:spPr>
          <a:xfrm>
            <a:off x="295403" y="6427433"/>
            <a:ext cx="1153216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>
                <a:solidFill>
                  <a:srgbClr val="00499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www.</a:t>
            </a:r>
            <a:r>
              <a:rPr lang="en-GB" sz="1400" b="1" dirty="0">
                <a:solidFill>
                  <a:srgbClr val="00499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regiosudest</a:t>
            </a:r>
            <a:r>
              <a:rPr lang="en-GB" sz="1400" b="1" dirty="0">
                <a:solidFill>
                  <a:srgbClr val="00499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.ro    |</a:t>
            </a:r>
            <a:r>
              <a:rPr lang="ro-RO" sz="1400" b="1" dirty="0">
                <a:solidFill>
                  <a:srgbClr val="00499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sz="1400" b="1" dirty="0">
                <a:solidFill>
                  <a:srgbClr val="00499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 </a:t>
            </a:r>
            <a:r>
              <a:rPr lang="ro-RO" sz="1400" b="1" dirty="0">
                <a:solidFill>
                  <a:srgbClr val="00499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facebook.com/</a:t>
            </a:r>
            <a:r>
              <a:rPr lang="en-GB" sz="1400" b="1" dirty="0">
                <a:solidFill>
                  <a:srgbClr val="00499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adrse</a:t>
            </a:r>
            <a:r>
              <a:rPr lang="ro-RO" sz="1400" b="1" dirty="0">
                <a:solidFill>
                  <a:srgbClr val="00499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.ro</a:t>
            </a:r>
            <a:endParaRPr lang="ro-RO" sz="1400" dirty="0">
              <a:solidFill>
                <a:srgbClr val="00499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FC3084B-62DB-42CA-8674-D3CCF0F93321}"/>
              </a:ext>
            </a:extLst>
          </p:cNvPr>
          <p:cNvSpPr txBox="1"/>
          <p:nvPr/>
        </p:nvSpPr>
        <p:spPr>
          <a:xfrm>
            <a:off x="184826" y="6060332"/>
            <a:ext cx="1184828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o-RO" sz="1400" dirty="0">
                <a:solidFill>
                  <a:srgbClr val="003399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Verdana" panose="020B0604030504040204" pitchFamily="34" charset="0"/>
              </a:rPr>
              <a:t>Conținutul acestui material nu reprezintă în mod obligatoriu poziția oficială a Uniunii Europene sau a Guvernului României</a:t>
            </a:r>
            <a:endParaRPr lang="ro-RO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lice">
  <a:themeElements>
    <a:clrScheme name="Slice">
      <a:dk1>
        <a:sysClr val="windowText" lastClr="000000"/>
      </a:dk1>
      <a:lt1>
        <a:sysClr val="window" lastClr="FFFFFF"/>
      </a:lt1>
      <a:dk2>
        <a:srgbClr val="D06F1E"/>
      </a:dk2>
      <a:lt2>
        <a:srgbClr val="F0BE21"/>
      </a:lt2>
      <a:accent1>
        <a:srgbClr val="760603"/>
      </a:accent1>
      <a:accent2>
        <a:srgbClr val="9F761A"/>
      </a:accent2>
      <a:accent3>
        <a:srgbClr val="92A200"/>
      </a:accent3>
      <a:accent4>
        <a:srgbClr val="4AA157"/>
      </a:accent4>
      <a:accent5>
        <a:srgbClr val="46788D"/>
      </a:accent5>
      <a:accent6>
        <a:srgbClr val="A848A8"/>
      </a:accent6>
      <a:hlink>
        <a:srgbClr val="460402"/>
      </a:hlink>
      <a:folHlink>
        <a:srgbClr val="991111"/>
      </a:folHlink>
    </a:clrScheme>
    <a:fontScheme name="Slice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lic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162000"/>
                <a:satMod val="200000"/>
                <a:lumMod val="124000"/>
              </a:schemeClr>
            </a:gs>
            <a:gs pos="100000">
              <a:schemeClr val="phClr">
                <a:shade val="96000"/>
                <a:hueMod val="88000"/>
                <a:satMod val="220000"/>
                <a:lumMod val="82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142000"/>
                <a:satMod val="200000"/>
                <a:lumMod val="118000"/>
              </a:schemeClr>
            </a:gs>
            <a:gs pos="100000">
              <a:schemeClr val="phClr">
                <a:shade val="92000"/>
                <a:hueMod val="22000"/>
                <a:satMod val="220000"/>
                <a:lumMod val="62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282EB108-EDE6-4B8E-957B-D4A69BF580E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339</TotalTime>
  <Words>102</Words>
  <Application>Microsoft Office PowerPoint</Application>
  <PresentationFormat>Widescreen</PresentationFormat>
  <Paragraphs>19</Paragraphs>
  <Slides>3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Calibri</vt:lpstr>
      <vt:lpstr>Century Gothic</vt:lpstr>
      <vt:lpstr>Times New Roman</vt:lpstr>
      <vt:lpstr>Wingdings 3</vt:lpstr>
      <vt:lpstr>Slice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Metodologia desfăȘurării FOCUS GRUPULUI EDP desfășurarea  sesiunilor paralele de lucru</dc:title>
  <dc:creator>Gianina</dc:creator>
  <cp:lastModifiedBy>adrse 103</cp:lastModifiedBy>
  <cp:revision>724</cp:revision>
  <cp:lastPrinted>2023-11-13T12:08:14Z</cp:lastPrinted>
  <dcterms:created xsi:type="dcterms:W3CDTF">2018-11-20T13:53:00Z</dcterms:created>
  <dcterms:modified xsi:type="dcterms:W3CDTF">2024-04-23T09:41:20Z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4DC70134E34A425CB25F1B9BDBC025B2</vt:lpwstr>
  </property>
  <property fmtid="{D5CDD505-2E9C-101B-9397-08002B2CF9AE}" pid="3" name="KSOProductBuildVer">
    <vt:lpwstr>1033-11.2.0.11380</vt:lpwstr>
  </property>
</Properties>
</file>