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63" r:id="rId9"/>
    <p:sldId id="262" r:id="rId10"/>
    <p:sldId id="264" r:id="rId11"/>
    <p:sldId id="265" r:id="rId12"/>
    <p:sldId id="266" r:id="rId13"/>
    <p:sldId id="267" r:id="rId14"/>
    <p:sldId id="274" r:id="rId15"/>
    <p:sldId id="268" r:id="rId16"/>
    <p:sldId id="270" r:id="rId17"/>
    <p:sldId id="271" r:id="rId18"/>
    <p:sldId id="272" r:id="rId19"/>
    <p:sldId id="275" r:id="rId20"/>
    <p:sldId id="273" r:id="rId21"/>
    <p:sldId id="25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F99"/>
    <a:srgbClr val="F36F23"/>
    <a:srgbClr val="31B3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9741CA-79A4-4295-8E39-F1ED5642F5A4}" v="15" dt="2025-03-24T09:12:42.6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ina Stavila" userId="ee731429-c7de-41d6-a67a-4174c59c53b0" providerId="ADAL" clId="{CE3B5041-7CF9-467B-97CB-8196CE465562}"/>
    <pc:docChg chg="custSel modSld">
      <pc:chgData name="Irina Stavila" userId="ee731429-c7de-41d6-a67a-4174c59c53b0" providerId="ADAL" clId="{CE3B5041-7CF9-467B-97CB-8196CE465562}" dt="2025-03-23T20:48:45.642" v="38" actId="1076"/>
      <pc:docMkLst>
        <pc:docMk/>
      </pc:docMkLst>
      <pc:sldChg chg="modSp mod">
        <pc:chgData name="Irina Stavila" userId="ee731429-c7de-41d6-a67a-4174c59c53b0" providerId="ADAL" clId="{CE3B5041-7CF9-467B-97CB-8196CE465562}" dt="2025-03-23T13:41:56.373" v="1" actId="14100"/>
        <pc:sldMkLst>
          <pc:docMk/>
          <pc:sldMk cId="3194141190" sldId="256"/>
        </pc:sldMkLst>
        <pc:picChg chg="mod">
          <ac:chgData name="Irina Stavila" userId="ee731429-c7de-41d6-a67a-4174c59c53b0" providerId="ADAL" clId="{CE3B5041-7CF9-467B-97CB-8196CE465562}" dt="2025-03-23T13:41:56.373" v="1" actId="14100"/>
          <ac:picMkLst>
            <pc:docMk/>
            <pc:sldMk cId="3194141190" sldId="256"/>
            <ac:picMk id="14" creationId="{2BA2A76C-9F6A-0FE3-A9C0-F90FF69A9594}"/>
          </ac:picMkLst>
        </pc:picChg>
      </pc:sldChg>
      <pc:sldChg chg="delSp modSp mod">
        <pc:chgData name="Irina Stavila" userId="ee731429-c7de-41d6-a67a-4174c59c53b0" providerId="ADAL" clId="{CE3B5041-7CF9-467B-97CB-8196CE465562}" dt="2025-03-23T20:48:45.642" v="38" actId="1076"/>
        <pc:sldMkLst>
          <pc:docMk/>
          <pc:sldMk cId="3555203024" sldId="261"/>
        </pc:sldMkLst>
        <pc:spChg chg="del mod">
          <ac:chgData name="Irina Stavila" userId="ee731429-c7de-41d6-a67a-4174c59c53b0" providerId="ADAL" clId="{CE3B5041-7CF9-467B-97CB-8196CE465562}" dt="2025-03-23T20:48:39.569" v="37" actId="21"/>
          <ac:spMkLst>
            <pc:docMk/>
            <pc:sldMk cId="3555203024" sldId="261"/>
            <ac:spMk id="2" creationId="{AE55F5D4-EAFF-DC49-6E84-1BEE1A539C68}"/>
          </ac:spMkLst>
        </pc:spChg>
        <pc:spChg chg="mod">
          <ac:chgData name="Irina Stavila" userId="ee731429-c7de-41d6-a67a-4174c59c53b0" providerId="ADAL" clId="{CE3B5041-7CF9-467B-97CB-8196CE465562}" dt="2025-03-23T13:42:22.464" v="8" actId="1076"/>
          <ac:spMkLst>
            <pc:docMk/>
            <pc:sldMk cId="3555203024" sldId="261"/>
            <ac:spMk id="7" creationId="{5B98A50C-4634-DA55-0905-D4BBA5AA6575}"/>
          </ac:spMkLst>
        </pc:spChg>
        <pc:spChg chg="del">
          <ac:chgData name="Irina Stavila" userId="ee731429-c7de-41d6-a67a-4174c59c53b0" providerId="ADAL" clId="{CE3B5041-7CF9-467B-97CB-8196CE465562}" dt="2025-03-23T13:42:06.673" v="3" actId="21"/>
          <ac:spMkLst>
            <pc:docMk/>
            <pc:sldMk cId="3555203024" sldId="261"/>
            <ac:spMk id="11" creationId="{EF1E0961-4139-7589-B2F4-1A139E13977E}"/>
          </ac:spMkLst>
        </pc:spChg>
        <pc:spChg chg="mod">
          <ac:chgData name="Irina Stavila" userId="ee731429-c7de-41d6-a67a-4174c59c53b0" providerId="ADAL" clId="{CE3B5041-7CF9-467B-97CB-8196CE465562}" dt="2025-03-23T13:42:30.642" v="10" actId="1076"/>
          <ac:spMkLst>
            <pc:docMk/>
            <pc:sldMk cId="3555203024" sldId="261"/>
            <ac:spMk id="13" creationId="{222C22D1-A04C-1C9C-8598-85CCCB9726BF}"/>
          </ac:spMkLst>
        </pc:spChg>
        <pc:spChg chg="mod">
          <ac:chgData name="Irina Stavila" userId="ee731429-c7de-41d6-a67a-4174c59c53b0" providerId="ADAL" clId="{CE3B5041-7CF9-467B-97CB-8196CE465562}" dt="2025-03-23T13:42:26.092" v="9" actId="1076"/>
          <ac:spMkLst>
            <pc:docMk/>
            <pc:sldMk cId="3555203024" sldId="261"/>
            <ac:spMk id="18" creationId="{934BA484-31C1-CC67-D0A8-42B73AA9B024}"/>
          </ac:spMkLst>
        </pc:spChg>
        <pc:spChg chg="mod">
          <ac:chgData name="Irina Stavila" userId="ee731429-c7de-41d6-a67a-4174c59c53b0" providerId="ADAL" clId="{CE3B5041-7CF9-467B-97CB-8196CE465562}" dt="2025-03-23T20:48:45.642" v="38" actId="1076"/>
          <ac:spMkLst>
            <pc:docMk/>
            <pc:sldMk cId="3555203024" sldId="261"/>
            <ac:spMk id="19" creationId="{B1A4DF34-0E7F-0698-2E75-E88E674AB0E2}"/>
          </ac:spMkLst>
        </pc:spChg>
        <pc:spChg chg="del mod">
          <ac:chgData name="Irina Stavila" userId="ee731429-c7de-41d6-a67a-4174c59c53b0" providerId="ADAL" clId="{CE3B5041-7CF9-467B-97CB-8196CE465562}" dt="2025-03-23T13:42:06.687" v="5"/>
          <ac:spMkLst>
            <pc:docMk/>
            <pc:sldMk cId="3555203024" sldId="261"/>
            <ac:spMk id="20" creationId="{BE2A5804-2B8C-9A75-D696-40A7BE15E60C}"/>
          </ac:spMkLst>
        </pc:spChg>
        <pc:spChg chg="mod">
          <ac:chgData name="Irina Stavila" userId="ee731429-c7de-41d6-a67a-4174c59c53b0" providerId="ADAL" clId="{CE3B5041-7CF9-467B-97CB-8196CE465562}" dt="2025-03-23T13:42:48.093" v="35" actId="20577"/>
          <ac:spMkLst>
            <pc:docMk/>
            <pc:sldMk cId="3555203024" sldId="261"/>
            <ac:spMk id="21" creationId="{4FDA6DDE-CFEE-9ABE-C793-C1719895D6B1}"/>
          </ac:spMkLst>
        </pc:spChg>
        <pc:cxnChg chg="mod">
          <ac:chgData name="Irina Stavila" userId="ee731429-c7de-41d6-a67a-4174c59c53b0" providerId="ADAL" clId="{CE3B5041-7CF9-467B-97CB-8196CE465562}" dt="2025-03-23T13:42:15.709" v="7" actId="1076"/>
          <ac:cxnSpMkLst>
            <pc:docMk/>
            <pc:sldMk cId="3555203024" sldId="261"/>
            <ac:cxnSpMk id="15" creationId="{3DA6AFAE-1CDB-34E4-380C-5EB5500769D0}"/>
          </ac:cxnSpMkLst>
        </pc:cxnChg>
        <pc:cxnChg chg="del">
          <ac:chgData name="Irina Stavila" userId="ee731429-c7de-41d6-a67a-4174c59c53b0" providerId="ADAL" clId="{CE3B5041-7CF9-467B-97CB-8196CE465562}" dt="2025-03-23T13:42:12.502" v="6" actId="21"/>
          <ac:cxnSpMkLst>
            <pc:docMk/>
            <pc:sldMk cId="3555203024" sldId="261"/>
            <ac:cxnSpMk id="16" creationId="{560885FB-AAC9-65BC-BBE0-0B849B269F16}"/>
          </ac:cxnSpMkLst>
        </pc:cxnChg>
      </pc:sldChg>
    </pc:docChg>
  </pc:docChgLst>
  <pc:docChgLst>
    <pc:chgData name="Miruna Toma" userId="8922ae3a-dcd5-4377-95c6-2494f2034cb6" providerId="ADAL" clId="{159741CA-79A4-4295-8E39-F1ED5642F5A4}"/>
    <pc:docChg chg="undo custSel addSld delSld modSld sldOrd">
      <pc:chgData name="Miruna Toma" userId="8922ae3a-dcd5-4377-95c6-2494f2034cb6" providerId="ADAL" clId="{159741CA-79A4-4295-8E39-F1ED5642F5A4}" dt="2025-03-24T09:24:45.133" v="2345" actId="1076"/>
      <pc:docMkLst>
        <pc:docMk/>
      </pc:docMkLst>
      <pc:sldChg chg="addSp delSp modSp mod">
        <pc:chgData name="Miruna Toma" userId="8922ae3a-dcd5-4377-95c6-2494f2034cb6" providerId="ADAL" clId="{159741CA-79A4-4295-8E39-F1ED5642F5A4}" dt="2025-03-21T13:10:15.420" v="98" actId="1076"/>
        <pc:sldMkLst>
          <pc:docMk/>
          <pc:sldMk cId="3194141190" sldId="256"/>
        </pc:sldMkLst>
        <pc:spChg chg="mod">
          <ac:chgData name="Miruna Toma" userId="8922ae3a-dcd5-4377-95c6-2494f2034cb6" providerId="ADAL" clId="{159741CA-79A4-4295-8E39-F1ED5642F5A4}" dt="2025-03-21T13:09:42.276" v="94" actId="20577"/>
          <ac:spMkLst>
            <pc:docMk/>
            <pc:sldMk cId="3194141190" sldId="256"/>
            <ac:spMk id="3" creationId="{29BD9188-487A-F650-5E7C-71E640B1F59D}"/>
          </ac:spMkLst>
        </pc:spChg>
        <pc:picChg chg="add mod">
          <ac:chgData name="Miruna Toma" userId="8922ae3a-dcd5-4377-95c6-2494f2034cb6" providerId="ADAL" clId="{159741CA-79A4-4295-8E39-F1ED5642F5A4}" dt="2025-03-21T13:05:52.871" v="50"/>
          <ac:picMkLst>
            <pc:docMk/>
            <pc:sldMk cId="3194141190" sldId="256"/>
            <ac:picMk id="8" creationId="{C8D55FAB-2D10-6D80-1FA1-D0FEC65431C0}"/>
          </ac:picMkLst>
        </pc:picChg>
        <pc:picChg chg="add mod">
          <ac:chgData name="Miruna Toma" userId="8922ae3a-dcd5-4377-95c6-2494f2034cb6" providerId="ADAL" clId="{159741CA-79A4-4295-8E39-F1ED5642F5A4}" dt="2025-03-21T13:05:52.871" v="50"/>
          <ac:picMkLst>
            <pc:docMk/>
            <pc:sldMk cId="3194141190" sldId="256"/>
            <ac:picMk id="11" creationId="{01443852-80C6-0771-F39E-CAA02C2A3E4E}"/>
          </ac:picMkLst>
        </pc:picChg>
        <pc:picChg chg="add mod">
          <ac:chgData name="Miruna Toma" userId="8922ae3a-dcd5-4377-95c6-2494f2034cb6" providerId="ADAL" clId="{159741CA-79A4-4295-8E39-F1ED5642F5A4}" dt="2025-03-21T13:05:52.871" v="50"/>
          <ac:picMkLst>
            <pc:docMk/>
            <pc:sldMk cId="3194141190" sldId="256"/>
            <ac:picMk id="13" creationId="{E129030C-0ACA-6670-808B-3F135D8817D9}"/>
          </ac:picMkLst>
        </pc:picChg>
        <pc:picChg chg="add mod">
          <ac:chgData name="Miruna Toma" userId="8922ae3a-dcd5-4377-95c6-2494f2034cb6" providerId="ADAL" clId="{159741CA-79A4-4295-8E39-F1ED5642F5A4}" dt="2025-03-21T13:10:15.420" v="98" actId="1076"/>
          <ac:picMkLst>
            <pc:docMk/>
            <pc:sldMk cId="3194141190" sldId="256"/>
            <ac:picMk id="14" creationId="{2BA2A76C-9F6A-0FE3-A9C0-F90FF69A9594}"/>
          </ac:picMkLst>
        </pc:picChg>
      </pc:sldChg>
      <pc:sldChg chg="addSp delSp modSp del mod ord">
        <pc:chgData name="Miruna Toma" userId="8922ae3a-dcd5-4377-95c6-2494f2034cb6" providerId="ADAL" clId="{159741CA-79A4-4295-8E39-F1ED5642F5A4}" dt="2025-03-24T07:58:59.815" v="1375" actId="2696"/>
        <pc:sldMkLst>
          <pc:docMk/>
          <pc:sldMk cId="985684572" sldId="257"/>
        </pc:sldMkLst>
      </pc:sldChg>
      <pc:sldChg chg="addSp delSp modSp mod">
        <pc:chgData name="Miruna Toma" userId="8922ae3a-dcd5-4377-95c6-2494f2034cb6" providerId="ADAL" clId="{159741CA-79A4-4295-8E39-F1ED5642F5A4}" dt="2025-03-21T13:06:13.225" v="58"/>
        <pc:sldMkLst>
          <pc:docMk/>
          <pc:sldMk cId="3279853206" sldId="258"/>
        </pc:sldMkLst>
        <pc:picChg chg="add mod">
          <ac:chgData name="Miruna Toma" userId="8922ae3a-dcd5-4377-95c6-2494f2034cb6" providerId="ADAL" clId="{159741CA-79A4-4295-8E39-F1ED5642F5A4}" dt="2025-03-21T13:06:13.225" v="58"/>
          <ac:picMkLst>
            <pc:docMk/>
            <pc:sldMk cId="3279853206" sldId="258"/>
            <ac:picMk id="7" creationId="{902DB058-F729-D63A-2B99-84F4B4B56D90}"/>
          </ac:picMkLst>
        </pc:picChg>
        <pc:picChg chg="add mod">
          <ac:chgData name="Miruna Toma" userId="8922ae3a-dcd5-4377-95c6-2494f2034cb6" providerId="ADAL" clId="{159741CA-79A4-4295-8E39-F1ED5642F5A4}" dt="2025-03-21T13:06:13.225" v="58"/>
          <ac:picMkLst>
            <pc:docMk/>
            <pc:sldMk cId="3279853206" sldId="258"/>
            <ac:picMk id="8" creationId="{A79B30F0-0600-1143-FBA2-F44F273BD2ED}"/>
          </ac:picMkLst>
        </pc:picChg>
        <pc:picChg chg="add mod">
          <ac:chgData name="Miruna Toma" userId="8922ae3a-dcd5-4377-95c6-2494f2034cb6" providerId="ADAL" clId="{159741CA-79A4-4295-8E39-F1ED5642F5A4}" dt="2025-03-21T13:06:13.225" v="58"/>
          <ac:picMkLst>
            <pc:docMk/>
            <pc:sldMk cId="3279853206" sldId="258"/>
            <ac:picMk id="13" creationId="{F4EC6275-6EF9-C33C-02B7-B8B93ED3E056}"/>
          </ac:picMkLst>
        </pc:picChg>
      </pc:sldChg>
      <pc:sldChg chg="addSp delSp modSp mod">
        <pc:chgData name="Miruna Toma" userId="8922ae3a-dcd5-4377-95c6-2494f2034cb6" providerId="ADAL" clId="{159741CA-79A4-4295-8E39-F1ED5642F5A4}" dt="2025-03-21T13:40:38.416" v="297" actId="1076"/>
        <pc:sldMkLst>
          <pc:docMk/>
          <pc:sldMk cId="3465536661" sldId="259"/>
        </pc:sldMkLst>
        <pc:spChg chg="add mod">
          <ac:chgData name="Miruna Toma" userId="8922ae3a-dcd5-4377-95c6-2494f2034cb6" providerId="ADAL" clId="{159741CA-79A4-4295-8E39-F1ED5642F5A4}" dt="2025-03-21T13:08:07.873" v="63" actId="1076"/>
          <ac:spMkLst>
            <pc:docMk/>
            <pc:sldMk cId="3465536661" sldId="259"/>
            <ac:spMk id="2" creationId="{B3A8F7FE-D671-94CF-CEE0-540582FB6A0C}"/>
          </ac:spMkLst>
        </pc:spChg>
        <pc:spChg chg="add mod">
          <ac:chgData name="Miruna Toma" userId="8922ae3a-dcd5-4377-95c6-2494f2034cb6" providerId="ADAL" clId="{159741CA-79A4-4295-8E39-F1ED5642F5A4}" dt="2025-03-21T13:32:10.782" v="246" actId="20577"/>
          <ac:spMkLst>
            <pc:docMk/>
            <pc:sldMk cId="3465536661" sldId="259"/>
            <ac:spMk id="7" creationId="{7AEE125F-A75C-FC2F-23C1-5987D3A58CC1}"/>
          </ac:spMkLst>
        </pc:spChg>
        <pc:spChg chg="add mod">
          <ac:chgData name="Miruna Toma" userId="8922ae3a-dcd5-4377-95c6-2494f2034cb6" providerId="ADAL" clId="{159741CA-79A4-4295-8E39-F1ED5642F5A4}" dt="2025-03-21T13:32:30.633" v="257" actId="20577"/>
          <ac:spMkLst>
            <pc:docMk/>
            <pc:sldMk cId="3465536661" sldId="259"/>
            <ac:spMk id="13" creationId="{B702907B-E9B5-7973-1955-D94AD18DC220}"/>
          </ac:spMkLst>
        </pc:spChg>
        <pc:spChg chg="add mod">
          <ac:chgData name="Miruna Toma" userId="8922ae3a-dcd5-4377-95c6-2494f2034cb6" providerId="ADAL" clId="{159741CA-79A4-4295-8E39-F1ED5642F5A4}" dt="2025-03-21T13:40:33.140" v="296" actId="123"/>
          <ac:spMkLst>
            <pc:docMk/>
            <pc:sldMk cId="3465536661" sldId="259"/>
            <ac:spMk id="14" creationId="{29C4347C-7906-3155-44DE-A9607508AC02}"/>
          </ac:spMkLst>
        </pc:spChg>
        <pc:spChg chg="mod">
          <ac:chgData name="Miruna Toma" userId="8922ae3a-dcd5-4377-95c6-2494f2034cb6" providerId="ADAL" clId="{159741CA-79A4-4295-8E39-F1ED5642F5A4}" dt="2025-03-21T13:05:35.729" v="45" actId="1076"/>
          <ac:spMkLst>
            <pc:docMk/>
            <pc:sldMk cId="3465536661" sldId="259"/>
            <ac:spMk id="19" creationId="{0D920B4A-2472-403A-BC8C-A0F828418322}"/>
          </ac:spMkLst>
        </pc:spChg>
        <pc:picChg chg="mod">
          <ac:chgData name="Miruna Toma" userId="8922ae3a-dcd5-4377-95c6-2494f2034cb6" providerId="ADAL" clId="{159741CA-79A4-4295-8E39-F1ED5642F5A4}" dt="2025-03-21T13:05:04.217" v="39" actId="14100"/>
          <ac:picMkLst>
            <pc:docMk/>
            <pc:sldMk cId="3465536661" sldId="259"/>
            <ac:picMk id="4" creationId="{E878AC3E-4DBF-2F8C-4555-675A7116965A}"/>
          </ac:picMkLst>
        </pc:picChg>
        <pc:picChg chg="mod">
          <ac:chgData name="Miruna Toma" userId="8922ae3a-dcd5-4377-95c6-2494f2034cb6" providerId="ADAL" clId="{159741CA-79A4-4295-8E39-F1ED5642F5A4}" dt="2025-03-21T13:05:07.358" v="40" actId="14100"/>
          <ac:picMkLst>
            <pc:docMk/>
            <pc:sldMk cId="3465536661" sldId="259"/>
            <ac:picMk id="5" creationId="{295C6B05-5776-E1CA-94E7-EFFC1C609E55}"/>
          </ac:picMkLst>
        </pc:picChg>
        <pc:picChg chg="mod">
          <ac:chgData name="Miruna Toma" userId="8922ae3a-dcd5-4377-95c6-2494f2034cb6" providerId="ADAL" clId="{159741CA-79A4-4295-8E39-F1ED5642F5A4}" dt="2025-03-21T13:05:12.706" v="42" actId="1076"/>
          <ac:picMkLst>
            <pc:docMk/>
            <pc:sldMk cId="3465536661" sldId="259"/>
            <ac:picMk id="6" creationId="{5217A8BF-7ED5-0CBC-1CD7-80B960BD7D1E}"/>
          </ac:picMkLst>
        </pc:picChg>
        <pc:picChg chg="add mod">
          <ac:chgData name="Miruna Toma" userId="8922ae3a-dcd5-4377-95c6-2494f2034cb6" providerId="ADAL" clId="{159741CA-79A4-4295-8E39-F1ED5642F5A4}" dt="2025-03-21T13:40:38.416" v="297" actId="1076"/>
          <ac:picMkLst>
            <pc:docMk/>
            <pc:sldMk cId="3465536661" sldId="259"/>
            <ac:picMk id="11" creationId="{FCFC2FDF-67DE-208B-FA8B-CE163F351580}"/>
          </ac:picMkLst>
        </pc:picChg>
      </pc:sldChg>
      <pc:sldChg chg="addSp delSp modSp add mod">
        <pc:chgData name="Miruna Toma" userId="8922ae3a-dcd5-4377-95c6-2494f2034cb6" providerId="ADAL" clId="{159741CA-79A4-4295-8E39-F1ED5642F5A4}" dt="2025-03-21T13:47:27.375" v="315" actId="123"/>
        <pc:sldMkLst>
          <pc:docMk/>
          <pc:sldMk cId="2460931098" sldId="260"/>
        </pc:sldMkLst>
        <pc:spChg chg="mod">
          <ac:chgData name="Miruna Toma" userId="8922ae3a-dcd5-4377-95c6-2494f2034cb6" providerId="ADAL" clId="{159741CA-79A4-4295-8E39-F1ED5642F5A4}" dt="2025-03-21T13:47:27.375" v="315" actId="123"/>
          <ac:spMkLst>
            <pc:docMk/>
            <pc:sldMk cId="2460931098" sldId="260"/>
            <ac:spMk id="2" creationId="{7FAD8DEC-4540-4980-C4D1-5EDE2CD0B128}"/>
          </ac:spMkLst>
        </pc:spChg>
        <pc:spChg chg="mod">
          <ac:chgData name="Miruna Toma" userId="8922ae3a-dcd5-4377-95c6-2494f2034cb6" providerId="ADAL" clId="{159741CA-79A4-4295-8E39-F1ED5642F5A4}" dt="2025-03-21T13:39:57.244" v="291" actId="20577"/>
          <ac:spMkLst>
            <pc:docMk/>
            <pc:sldMk cId="2460931098" sldId="260"/>
            <ac:spMk id="19" creationId="{E498423C-FD11-118B-A297-1579C7B014A8}"/>
          </ac:spMkLst>
        </pc:spChg>
        <pc:picChg chg="add mod">
          <ac:chgData name="Miruna Toma" userId="8922ae3a-dcd5-4377-95c6-2494f2034cb6" providerId="ADAL" clId="{159741CA-79A4-4295-8E39-F1ED5642F5A4}" dt="2025-03-21T13:47:24.966" v="314" actId="1076"/>
          <ac:picMkLst>
            <pc:docMk/>
            <pc:sldMk cId="2460931098" sldId="260"/>
            <ac:picMk id="8" creationId="{52B189AC-A24B-3E58-108E-C734EBB94D34}"/>
          </ac:picMkLst>
        </pc:picChg>
      </pc:sldChg>
      <pc:sldChg chg="addSp delSp modSp add mod">
        <pc:chgData name="Miruna Toma" userId="8922ae3a-dcd5-4377-95c6-2494f2034cb6" providerId="ADAL" clId="{159741CA-79A4-4295-8E39-F1ED5642F5A4}" dt="2025-03-24T07:57:54.827" v="1374" actId="1076"/>
        <pc:sldMkLst>
          <pc:docMk/>
          <pc:sldMk cId="3555203024" sldId="261"/>
        </pc:sldMkLst>
        <pc:spChg chg="add mod">
          <ac:chgData name="Miruna Toma" userId="8922ae3a-dcd5-4377-95c6-2494f2034cb6" providerId="ADAL" clId="{159741CA-79A4-4295-8E39-F1ED5642F5A4}" dt="2025-03-24T07:57:26.692" v="1366" actId="1076"/>
          <ac:spMkLst>
            <pc:docMk/>
            <pc:sldMk cId="3555203024" sldId="261"/>
            <ac:spMk id="7" creationId="{5B98A50C-4634-DA55-0905-D4BBA5AA6575}"/>
          </ac:spMkLst>
        </pc:spChg>
        <pc:spChg chg="add mod">
          <ac:chgData name="Miruna Toma" userId="8922ae3a-dcd5-4377-95c6-2494f2034cb6" providerId="ADAL" clId="{159741CA-79A4-4295-8E39-F1ED5642F5A4}" dt="2025-03-24T07:57:40.775" v="1370" actId="1076"/>
          <ac:spMkLst>
            <pc:docMk/>
            <pc:sldMk cId="3555203024" sldId="261"/>
            <ac:spMk id="13" creationId="{222C22D1-A04C-1C9C-8598-85CCCB9726BF}"/>
          </ac:spMkLst>
        </pc:spChg>
        <pc:spChg chg="add mod">
          <ac:chgData name="Miruna Toma" userId="8922ae3a-dcd5-4377-95c6-2494f2034cb6" providerId="ADAL" clId="{159741CA-79A4-4295-8E39-F1ED5642F5A4}" dt="2025-03-24T07:57:36.743" v="1369" actId="1076"/>
          <ac:spMkLst>
            <pc:docMk/>
            <pc:sldMk cId="3555203024" sldId="261"/>
            <ac:spMk id="18" creationId="{934BA484-31C1-CC67-D0A8-42B73AA9B024}"/>
          </ac:spMkLst>
        </pc:spChg>
        <pc:spChg chg="mod">
          <ac:chgData name="Miruna Toma" userId="8922ae3a-dcd5-4377-95c6-2494f2034cb6" providerId="ADAL" clId="{159741CA-79A4-4295-8E39-F1ED5642F5A4}" dt="2025-03-24T07:57:19.960" v="1365" actId="1076"/>
          <ac:spMkLst>
            <pc:docMk/>
            <pc:sldMk cId="3555203024" sldId="261"/>
            <ac:spMk id="19" creationId="{B1A4DF34-0E7F-0698-2E75-E88E674AB0E2}"/>
          </ac:spMkLst>
        </pc:spChg>
        <pc:spChg chg="add mod">
          <ac:chgData name="Miruna Toma" userId="8922ae3a-dcd5-4377-95c6-2494f2034cb6" providerId="ADAL" clId="{159741CA-79A4-4295-8E39-F1ED5642F5A4}" dt="2025-03-24T07:57:54.827" v="1374" actId="1076"/>
          <ac:spMkLst>
            <pc:docMk/>
            <pc:sldMk cId="3555203024" sldId="261"/>
            <ac:spMk id="21" creationId="{4FDA6DDE-CFEE-9ABE-C793-C1719895D6B1}"/>
          </ac:spMkLst>
        </pc:spChg>
        <pc:cxnChg chg="add mod">
          <ac:chgData name="Miruna Toma" userId="8922ae3a-dcd5-4377-95c6-2494f2034cb6" providerId="ADAL" clId="{159741CA-79A4-4295-8E39-F1ED5642F5A4}" dt="2025-03-24T07:57:11.870" v="1364" actId="14100"/>
          <ac:cxnSpMkLst>
            <pc:docMk/>
            <pc:sldMk cId="3555203024" sldId="261"/>
            <ac:cxnSpMk id="15" creationId="{3DA6AFAE-1CDB-34E4-380C-5EB5500769D0}"/>
          </ac:cxnSpMkLst>
        </pc:cxnChg>
      </pc:sldChg>
      <pc:sldChg chg="addSp delSp modSp add mod">
        <pc:chgData name="Miruna Toma" userId="8922ae3a-dcd5-4377-95c6-2494f2034cb6" providerId="ADAL" clId="{159741CA-79A4-4295-8E39-F1ED5642F5A4}" dt="2025-03-21T14:31:23.441" v="854" actId="207"/>
        <pc:sldMkLst>
          <pc:docMk/>
          <pc:sldMk cId="2155559992" sldId="262"/>
        </pc:sldMkLst>
        <pc:spChg chg="add mod">
          <ac:chgData name="Miruna Toma" userId="8922ae3a-dcd5-4377-95c6-2494f2034cb6" providerId="ADAL" clId="{159741CA-79A4-4295-8E39-F1ED5642F5A4}" dt="2025-03-21T14:19:56.220" v="765" actId="1076"/>
          <ac:spMkLst>
            <pc:docMk/>
            <pc:sldMk cId="2155559992" sldId="262"/>
            <ac:spMk id="12" creationId="{EE303632-B733-BD5F-0892-7180EC44FB63}"/>
          </ac:spMkLst>
        </pc:spChg>
        <pc:spChg chg="add mod">
          <ac:chgData name="Miruna Toma" userId="8922ae3a-dcd5-4377-95c6-2494f2034cb6" providerId="ADAL" clId="{159741CA-79A4-4295-8E39-F1ED5642F5A4}" dt="2025-03-21T14:30:22.558" v="842" actId="207"/>
          <ac:spMkLst>
            <pc:docMk/>
            <pc:sldMk cId="2155559992" sldId="262"/>
            <ac:spMk id="14" creationId="{08C21CD7-CF68-0032-5CD8-E41D973C9899}"/>
          </ac:spMkLst>
        </pc:spChg>
        <pc:spChg chg="add mod">
          <ac:chgData name="Miruna Toma" userId="8922ae3a-dcd5-4377-95c6-2494f2034cb6" providerId="ADAL" clId="{159741CA-79A4-4295-8E39-F1ED5642F5A4}" dt="2025-03-21T14:29:53.284" v="838" actId="207"/>
          <ac:spMkLst>
            <pc:docMk/>
            <pc:sldMk cId="2155559992" sldId="262"/>
            <ac:spMk id="24" creationId="{D9A38F01-8005-1F33-82AF-018C645EF909}"/>
          </ac:spMkLst>
        </pc:spChg>
        <pc:spChg chg="add mod">
          <ac:chgData name="Miruna Toma" userId="8922ae3a-dcd5-4377-95c6-2494f2034cb6" providerId="ADAL" clId="{159741CA-79A4-4295-8E39-F1ED5642F5A4}" dt="2025-03-21T14:31:20.635" v="853" actId="207"/>
          <ac:spMkLst>
            <pc:docMk/>
            <pc:sldMk cId="2155559992" sldId="262"/>
            <ac:spMk id="25" creationId="{89495ED6-1A0D-C98B-AD59-D4B603F5A2DD}"/>
          </ac:spMkLst>
        </pc:spChg>
        <pc:spChg chg="add mod">
          <ac:chgData name="Miruna Toma" userId="8922ae3a-dcd5-4377-95c6-2494f2034cb6" providerId="ADAL" clId="{159741CA-79A4-4295-8E39-F1ED5642F5A4}" dt="2025-03-21T14:31:23.441" v="854" actId="207"/>
          <ac:spMkLst>
            <pc:docMk/>
            <pc:sldMk cId="2155559992" sldId="262"/>
            <ac:spMk id="26" creationId="{F71B2B69-F784-DCFF-5C21-E0139C3D3C98}"/>
          </ac:spMkLst>
        </pc:spChg>
      </pc:sldChg>
      <pc:sldChg chg="delSp modSp add mod ord">
        <pc:chgData name="Miruna Toma" userId="8922ae3a-dcd5-4377-95c6-2494f2034cb6" providerId="ADAL" clId="{159741CA-79A4-4295-8E39-F1ED5642F5A4}" dt="2025-03-21T14:31:10.378" v="852" actId="1036"/>
        <pc:sldMkLst>
          <pc:docMk/>
          <pc:sldMk cId="2265931370" sldId="263"/>
        </pc:sldMkLst>
        <pc:spChg chg="mod">
          <ac:chgData name="Miruna Toma" userId="8922ae3a-dcd5-4377-95c6-2494f2034cb6" providerId="ADAL" clId="{159741CA-79A4-4295-8E39-F1ED5642F5A4}" dt="2025-03-21T14:31:06.331" v="847" actId="1076"/>
          <ac:spMkLst>
            <pc:docMk/>
            <pc:sldMk cId="2265931370" sldId="263"/>
            <ac:spMk id="10" creationId="{05ED38F0-DC70-88EE-5189-77457DB3D419}"/>
          </ac:spMkLst>
        </pc:spChg>
        <pc:spChg chg="mod">
          <ac:chgData name="Miruna Toma" userId="8922ae3a-dcd5-4377-95c6-2494f2034cb6" providerId="ADAL" clId="{159741CA-79A4-4295-8E39-F1ED5642F5A4}" dt="2025-03-21T14:31:10.378" v="852" actId="1036"/>
          <ac:spMkLst>
            <pc:docMk/>
            <pc:sldMk cId="2265931370" sldId="263"/>
            <ac:spMk id="19" creationId="{5DFBBACB-BC9A-46CA-5AA2-B30F75A686FF}"/>
          </ac:spMkLst>
        </pc:spChg>
      </pc:sldChg>
      <pc:sldChg chg="addSp delSp modSp add mod">
        <pc:chgData name="Miruna Toma" userId="8922ae3a-dcd5-4377-95c6-2494f2034cb6" providerId="ADAL" clId="{159741CA-79A4-4295-8E39-F1ED5642F5A4}" dt="2025-03-24T07:16:11.427" v="1116" actId="1076"/>
        <pc:sldMkLst>
          <pc:docMk/>
          <pc:sldMk cId="2860380189" sldId="264"/>
        </pc:sldMkLst>
        <pc:spChg chg="add mod">
          <ac:chgData name="Miruna Toma" userId="8922ae3a-dcd5-4377-95c6-2494f2034cb6" providerId="ADAL" clId="{159741CA-79A4-4295-8E39-F1ED5642F5A4}" dt="2025-03-24T07:14:40.184" v="1102" actId="1076"/>
          <ac:spMkLst>
            <pc:docMk/>
            <pc:sldMk cId="2860380189" sldId="264"/>
            <ac:spMk id="3" creationId="{85E1F791-650A-E773-AE08-E9931BC94999}"/>
          </ac:spMkLst>
        </pc:spChg>
        <pc:spChg chg="add mod">
          <ac:chgData name="Miruna Toma" userId="8922ae3a-dcd5-4377-95c6-2494f2034cb6" providerId="ADAL" clId="{159741CA-79A4-4295-8E39-F1ED5642F5A4}" dt="2025-03-24T07:16:11.427" v="1116" actId="1076"/>
          <ac:spMkLst>
            <pc:docMk/>
            <pc:sldMk cId="2860380189" sldId="264"/>
            <ac:spMk id="8" creationId="{DC32A408-0046-EF94-C7B1-3E881AF1536D}"/>
          </ac:spMkLst>
        </pc:spChg>
        <pc:spChg chg="mod">
          <ac:chgData name="Miruna Toma" userId="8922ae3a-dcd5-4377-95c6-2494f2034cb6" providerId="ADAL" clId="{159741CA-79A4-4295-8E39-F1ED5642F5A4}" dt="2025-03-21T14:40:29.554" v="943" actId="1076"/>
          <ac:spMkLst>
            <pc:docMk/>
            <pc:sldMk cId="2860380189" sldId="264"/>
            <ac:spMk id="12" creationId="{726E1A9A-EC7B-254D-EC94-A4F91878D9CE}"/>
          </ac:spMkLst>
        </pc:spChg>
        <pc:spChg chg="mod">
          <ac:chgData name="Miruna Toma" userId="8922ae3a-dcd5-4377-95c6-2494f2034cb6" providerId="ADAL" clId="{159741CA-79A4-4295-8E39-F1ED5642F5A4}" dt="2025-03-21T14:40:33.416" v="944" actId="1076"/>
          <ac:spMkLst>
            <pc:docMk/>
            <pc:sldMk cId="2860380189" sldId="264"/>
            <ac:spMk id="14" creationId="{4CBAC05C-0DD2-D196-7E60-2E3EAC8E71B0}"/>
          </ac:spMkLst>
        </pc:spChg>
      </pc:sldChg>
      <pc:sldChg chg="addSp modSp add mod">
        <pc:chgData name="Miruna Toma" userId="8922ae3a-dcd5-4377-95c6-2494f2034cb6" providerId="ADAL" clId="{159741CA-79A4-4295-8E39-F1ED5642F5A4}" dt="2025-03-24T07:52:21.063" v="1333" actId="20577"/>
        <pc:sldMkLst>
          <pc:docMk/>
          <pc:sldMk cId="4177333182" sldId="265"/>
        </pc:sldMkLst>
        <pc:spChg chg="add mod">
          <ac:chgData name="Miruna Toma" userId="8922ae3a-dcd5-4377-95c6-2494f2034cb6" providerId="ADAL" clId="{159741CA-79A4-4295-8E39-F1ED5642F5A4}" dt="2025-03-24T07:51:05.113" v="1270" actId="1076"/>
          <ac:spMkLst>
            <pc:docMk/>
            <pc:sldMk cId="4177333182" sldId="265"/>
            <ac:spMk id="3" creationId="{73879CAD-9160-463B-1969-0F738E8BE696}"/>
          </ac:spMkLst>
        </pc:spChg>
        <pc:spChg chg="add mod">
          <ac:chgData name="Miruna Toma" userId="8922ae3a-dcd5-4377-95c6-2494f2034cb6" providerId="ADAL" clId="{159741CA-79A4-4295-8E39-F1ED5642F5A4}" dt="2025-03-24T07:51:08.112" v="1271" actId="1076"/>
          <ac:spMkLst>
            <pc:docMk/>
            <pc:sldMk cId="4177333182" sldId="265"/>
            <ac:spMk id="8" creationId="{5A611713-0292-96A0-0640-62F7906D78BD}"/>
          </ac:spMkLst>
        </pc:spChg>
        <pc:spChg chg="add mod">
          <ac:chgData name="Miruna Toma" userId="8922ae3a-dcd5-4377-95c6-2494f2034cb6" providerId="ADAL" clId="{159741CA-79A4-4295-8E39-F1ED5642F5A4}" dt="2025-03-24T07:52:21.063" v="1333" actId="20577"/>
          <ac:spMkLst>
            <pc:docMk/>
            <pc:sldMk cId="4177333182" sldId="265"/>
            <ac:spMk id="11" creationId="{7CDA7CE1-0164-BC9E-5AAD-821DF15AF771}"/>
          </ac:spMkLst>
        </pc:spChg>
        <pc:spChg chg="mod">
          <ac:chgData name="Miruna Toma" userId="8922ae3a-dcd5-4377-95c6-2494f2034cb6" providerId="ADAL" clId="{159741CA-79A4-4295-8E39-F1ED5642F5A4}" dt="2025-03-24T07:47:41.870" v="1268" actId="1076"/>
          <ac:spMkLst>
            <pc:docMk/>
            <pc:sldMk cId="4177333182" sldId="265"/>
            <ac:spMk id="12" creationId="{8EA7C71B-8568-9492-3949-8F8D3B701077}"/>
          </ac:spMkLst>
        </pc:spChg>
        <pc:spChg chg="mod">
          <ac:chgData name="Miruna Toma" userId="8922ae3a-dcd5-4377-95c6-2494f2034cb6" providerId="ADAL" clId="{159741CA-79A4-4295-8E39-F1ED5642F5A4}" dt="2025-03-24T07:48:00.520" v="1269" actId="1076"/>
          <ac:spMkLst>
            <pc:docMk/>
            <pc:sldMk cId="4177333182" sldId="265"/>
            <ac:spMk id="14" creationId="{A99EFBD3-BF72-4514-6589-51614A946C6B}"/>
          </ac:spMkLst>
        </pc:spChg>
        <pc:spChg chg="add mod">
          <ac:chgData name="Miruna Toma" userId="8922ae3a-dcd5-4377-95c6-2494f2034cb6" providerId="ADAL" clId="{159741CA-79A4-4295-8E39-F1ED5642F5A4}" dt="2025-03-24T07:51:31.479" v="1277" actId="1076"/>
          <ac:spMkLst>
            <pc:docMk/>
            <pc:sldMk cId="4177333182" sldId="265"/>
            <ac:spMk id="15" creationId="{DD9263CB-56C9-4058-4821-261333C12209}"/>
          </ac:spMkLst>
        </pc:spChg>
      </pc:sldChg>
      <pc:sldChg chg="addSp modSp add mod">
        <pc:chgData name="Miruna Toma" userId="8922ae3a-dcd5-4377-95c6-2494f2034cb6" providerId="ADAL" clId="{159741CA-79A4-4295-8E39-F1ED5642F5A4}" dt="2025-03-24T08:34:25.307" v="1850" actId="1076"/>
        <pc:sldMkLst>
          <pc:docMk/>
          <pc:sldMk cId="1701719938" sldId="266"/>
        </pc:sldMkLst>
        <pc:spChg chg="add mod">
          <ac:chgData name="Miruna Toma" userId="8922ae3a-dcd5-4377-95c6-2494f2034cb6" providerId="ADAL" clId="{159741CA-79A4-4295-8E39-F1ED5642F5A4}" dt="2025-03-24T08:34:25.307" v="1850" actId="1076"/>
          <ac:spMkLst>
            <pc:docMk/>
            <pc:sldMk cId="1701719938" sldId="266"/>
            <ac:spMk id="3" creationId="{2713DAFE-A1CE-5676-5C30-97D7F495BFE8}"/>
          </ac:spMkLst>
        </pc:spChg>
        <pc:spChg chg="add mod">
          <ac:chgData name="Miruna Toma" userId="8922ae3a-dcd5-4377-95c6-2494f2034cb6" providerId="ADAL" clId="{159741CA-79A4-4295-8E39-F1ED5642F5A4}" dt="2025-03-24T08:34:21.107" v="1849" actId="20577"/>
          <ac:spMkLst>
            <pc:docMk/>
            <pc:sldMk cId="1701719938" sldId="266"/>
            <ac:spMk id="8" creationId="{0D0B1CF2-E5E2-9B07-DCC7-6E0F9FC8F2C2}"/>
          </ac:spMkLst>
        </pc:spChg>
        <pc:spChg chg="add mod">
          <ac:chgData name="Miruna Toma" userId="8922ae3a-dcd5-4377-95c6-2494f2034cb6" providerId="ADAL" clId="{159741CA-79A4-4295-8E39-F1ED5642F5A4}" dt="2025-03-24T08:34:04.705" v="1844" actId="20577"/>
          <ac:spMkLst>
            <pc:docMk/>
            <pc:sldMk cId="1701719938" sldId="266"/>
            <ac:spMk id="11" creationId="{EC498FAA-F8DC-E7DE-5EC3-267C2003D2FA}"/>
          </ac:spMkLst>
        </pc:spChg>
        <pc:spChg chg="mod">
          <ac:chgData name="Miruna Toma" userId="8922ae3a-dcd5-4377-95c6-2494f2034cb6" providerId="ADAL" clId="{159741CA-79A4-4295-8E39-F1ED5642F5A4}" dt="2025-03-21T14:43:06.872" v="1013"/>
          <ac:spMkLst>
            <pc:docMk/>
            <pc:sldMk cId="1701719938" sldId="266"/>
            <ac:spMk id="14" creationId="{59FE54E7-462D-2809-7A51-6C5AC4D0DD7B}"/>
          </ac:spMkLst>
        </pc:spChg>
      </pc:sldChg>
      <pc:sldChg chg="addSp delSp modSp add mod">
        <pc:chgData name="Miruna Toma" userId="8922ae3a-dcd5-4377-95c6-2494f2034cb6" providerId="ADAL" clId="{159741CA-79A4-4295-8E39-F1ED5642F5A4}" dt="2025-03-24T09:01:05.754" v="2137" actId="20577"/>
        <pc:sldMkLst>
          <pc:docMk/>
          <pc:sldMk cId="1426502408" sldId="267"/>
        </pc:sldMkLst>
        <pc:spChg chg="add mod">
          <ac:chgData name="Miruna Toma" userId="8922ae3a-dcd5-4377-95c6-2494f2034cb6" providerId="ADAL" clId="{159741CA-79A4-4295-8E39-F1ED5642F5A4}" dt="2025-03-24T08:22:02.233" v="1536" actId="1076"/>
          <ac:spMkLst>
            <pc:docMk/>
            <pc:sldMk cId="1426502408" sldId="267"/>
            <ac:spMk id="7" creationId="{E8FCE287-BE86-DFCB-ED13-EE2A12338917}"/>
          </ac:spMkLst>
        </pc:spChg>
        <pc:spChg chg="add mod">
          <ac:chgData name="Miruna Toma" userId="8922ae3a-dcd5-4377-95c6-2494f2034cb6" providerId="ADAL" clId="{159741CA-79A4-4295-8E39-F1ED5642F5A4}" dt="2025-03-24T08:32:44.221" v="1825" actId="1076"/>
          <ac:spMkLst>
            <pc:docMk/>
            <pc:sldMk cId="1426502408" sldId="267"/>
            <ac:spMk id="10" creationId="{261B734C-6841-57EB-1A16-C803C3595D72}"/>
          </ac:spMkLst>
        </pc:spChg>
        <pc:spChg chg="mod">
          <ac:chgData name="Miruna Toma" userId="8922ae3a-dcd5-4377-95c6-2494f2034cb6" providerId="ADAL" clId="{159741CA-79A4-4295-8E39-F1ED5642F5A4}" dt="2025-03-24T09:00:50.268" v="2131" actId="1076"/>
          <ac:spMkLst>
            <pc:docMk/>
            <pc:sldMk cId="1426502408" sldId="267"/>
            <ac:spMk id="12" creationId="{983A65AD-B468-2539-4C11-4B3152CE3FE4}"/>
          </ac:spMkLst>
        </pc:spChg>
        <pc:spChg chg="add mod">
          <ac:chgData name="Miruna Toma" userId="8922ae3a-dcd5-4377-95c6-2494f2034cb6" providerId="ADAL" clId="{159741CA-79A4-4295-8E39-F1ED5642F5A4}" dt="2025-03-24T08:33:39.868" v="1840" actId="1076"/>
          <ac:spMkLst>
            <pc:docMk/>
            <pc:sldMk cId="1426502408" sldId="267"/>
            <ac:spMk id="13" creationId="{05973451-12F1-B926-9807-CEB3B4002C8E}"/>
          </ac:spMkLst>
        </pc:spChg>
        <pc:spChg chg="del mod">
          <ac:chgData name="Miruna Toma" userId="8922ae3a-dcd5-4377-95c6-2494f2034cb6" providerId="ADAL" clId="{159741CA-79A4-4295-8E39-F1ED5642F5A4}" dt="2025-03-24T09:00:47.375" v="2130" actId="478"/>
          <ac:spMkLst>
            <pc:docMk/>
            <pc:sldMk cId="1426502408" sldId="267"/>
            <ac:spMk id="14" creationId="{166AF05F-E2E7-4FEE-94A7-643FE0A8CC62}"/>
          </ac:spMkLst>
        </pc:spChg>
        <pc:spChg chg="add mod">
          <ac:chgData name="Miruna Toma" userId="8922ae3a-dcd5-4377-95c6-2494f2034cb6" providerId="ADAL" clId="{159741CA-79A4-4295-8E39-F1ED5642F5A4}" dt="2025-03-24T08:33:37.264" v="1839" actId="1076"/>
          <ac:spMkLst>
            <pc:docMk/>
            <pc:sldMk cId="1426502408" sldId="267"/>
            <ac:spMk id="16" creationId="{6917B2C1-050D-2EAE-2832-FA65ECCBB315}"/>
          </ac:spMkLst>
        </pc:spChg>
        <pc:spChg chg="add mod">
          <ac:chgData name="Miruna Toma" userId="8922ae3a-dcd5-4377-95c6-2494f2034cb6" providerId="ADAL" clId="{159741CA-79A4-4295-8E39-F1ED5642F5A4}" dt="2025-03-24T09:01:05.754" v="2137" actId="20577"/>
          <ac:spMkLst>
            <pc:docMk/>
            <pc:sldMk cId="1426502408" sldId="267"/>
            <ac:spMk id="17" creationId="{29DCA12F-FBEF-22BF-1BE2-BF6D99072405}"/>
          </ac:spMkLst>
        </pc:spChg>
        <pc:picChg chg="add mod">
          <ac:chgData name="Miruna Toma" userId="8922ae3a-dcd5-4377-95c6-2494f2034cb6" providerId="ADAL" clId="{159741CA-79A4-4295-8E39-F1ED5642F5A4}" dt="2025-03-24T08:33:43.560" v="1842" actId="1076"/>
          <ac:picMkLst>
            <pc:docMk/>
            <pc:sldMk cId="1426502408" sldId="267"/>
            <ac:picMk id="2" creationId="{5E5AD336-4699-E925-8DF3-0749B0F1123A}"/>
          </ac:picMkLst>
        </pc:picChg>
      </pc:sldChg>
      <pc:sldChg chg="addSp modSp add mod">
        <pc:chgData name="Miruna Toma" userId="8922ae3a-dcd5-4377-95c6-2494f2034cb6" providerId="ADAL" clId="{159741CA-79A4-4295-8E39-F1ED5642F5A4}" dt="2025-03-24T09:01:27.197" v="2142" actId="1076"/>
        <pc:sldMkLst>
          <pc:docMk/>
          <pc:sldMk cId="2556754683" sldId="268"/>
        </pc:sldMkLst>
        <pc:spChg chg="add mod">
          <ac:chgData name="Miruna Toma" userId="8922ae3a-dcd5-4377-95c6-2494f2034cb6" providerId="ADAL" clId="{159741CA-79A4-4295-8E39-F1ED5642F5A4}" dt="2025-03-24T08:55:43.542" v="2106" actId="1076"/>
          <ac:spMkLst>
            <pc:docMk/>
            <pc:sldMk cId="2556754683" sldId="268"/>
            <ac:spMk id="3" creationId="{911A5F70-6F26-FB06-3900-239430A72C43}"/>
          </ac:spMkLst>
        </pc:spChg>
        <pc:spChg chg="add mod">
          <ac:chgData name="Miruna Toma" userId="8922ae3a-dcd5-4377-95c6-2494f2034cb6" providerId="ADAL" clId="{159741CA-79A4-4295-8E39-F1ED5642F5A4}" dt="2025-03-24T08:55:40.584" v="2105" actId="1076"/>
          <ac:spMkLst>
            <pc:docMk/>
            <pc:sldMk cId="2556754683" sldId="268"/>
            <ac:spMk id="8" creationId="{545AB0A9-A66B-B8A5-5E60-BB7E9F891991}"/>
          </ac:spMkLst>
        </pc:spChg>
        <pc:spChg chg="mod">
          <ac:chgData name="Miruna Toma" userId="8922ae3a-dcd5-4377-95c6-2494f2034cb6" providerId="ADAL" clId="{159741CA-79A4-4295-8E39-F1ED5642F5A4}" dt="2025-03-24T09:01:27.197" v="2142" actId="1076"/>
          <ac:spMkLst>
            <pc:docMk/>
            <pc:sldMk cId="2556754683" sldId="268"/>
            <ac:spMk id="12" creationId="{9C7DF767-5831-9C8B-04AA-DC22798081CD}"/>
          </ac:spMkLst>
        </pc:spChg>
        <pc:spChg chg="mod">
          <ac:chgData name="Miruna Toma" userId="8922ae3a-dcd5-4377-95c6-2494f2034cb6" providerId="ADAL" clId="{159741CA-79A4-4295-8E39-F1ED5642F5A4}" dt="2025-03-24T09:01:24.621" v="2141" actId="1076"/>
          <ac:spMkLst>
            <pc:docMk/>
            <pc:sldMk cId="2556754683" sldId="268"/>
            <ac:spMk id="14" creationId="{FE592D2E-C39F-ED58-2756-BBD91F76188B}"/>
          </ac:spMkLst>
        </pc:spChg>
      </pc:sldChg>
      <pc:sldChg chg="modSp add del mod">
        <pc:chgData name="Miruna Toma" userId="8922ae3a-dcd5-4377-95c6-2494f2034cb6" providerId="ADAL" clId="{159741CA-79A4-4295-8E39-F1ED5642F5A4}" dt="2025-03-24T09:01:40.631" v="2143" actId="2696"/>
        <pc:sldMkLst>
          <pc:docMk/>
          <pc:sldMk cId="2299022887" sldId="269"/>
        </pc:sldMkLst>
      </pc:sldChg>
      <pc:sldChg chg="addSp modSp add mod">
        <pc:chgData name="Miruna Toma" userId="8922ae3a-dcd5-4377-95c6-2494f2034cb6" providerId="ADAL" clId="{159741CA-79A4-4295-8E39-F1ED5642F5A4}" dt="2025-03-24T09:15:23.040" v="2253" actId="20577"/>
        <pc:sldMkLst>
          <pc:docMk/>
          <pc:sldMk cId="45279952" sldId="270"/>
        </pc:sldMkLst>
        <pc:spChg chg="add mod">
          <ac:chgData name="Miruna Toma" userId="8922ae3a-dcd5-4377-95c6-2494f2034cb6" providerId="ADAL" clId="{159741CA-79A4-4295-8E39-F1ED5642F5A4}" dt="2025-03-24T09:15:23.040" v="2253" actId="20577"/>
          <ac:spMkLst>
            <pc:docMk/>
            <pc:sldMk cId="45279952" sldId="270"/>
            <ac:spMk id="3" creationId="{0AF95FA0-000E-04DF-825A-314738765F2A}"/>
          </ac:spMkLst>
        </pc:spChg>
        <pc:spChg chg="add">
          <ac:chgData name="Miruna Toma" userId="8922ae3a-dcd5-4377-95c6-2494f2034cb6" providerId="ADAL" clId="{159741CA-79A4-4295-8E39-F1ED5642F5A4}" dt="2025-03-24T09:11:49.984" v="2204"/>
          <ac:spMkLst>
            <pc:docMk/>
            <pc:sldMk cId="45279952" sldId="270"/>
            <ac:spMk id="7" creationId="{267E77DE-ED91-7EFB-46E8-52572755AAA8}"/>
          </ac:spMkLst>
        </pc:spChg>
        <pc:spChg chg="add">
          <ac:chgData name="Miruna Toma" userId="8922ae3a-dcd5-4377-95c6-2494f2034cb6" providerId="ADAL" clId="{159741CA-79A4-4295-8E39-F1ED5642F5A4}" dt="2025-03-24T09:11:55.297" v="2205"/>
          <ac:spMkLst>
            <pc:docMk/>
            <pc:sldMk cId="45279952" sldId="270"/>
            <ac:spMk id="8" creationId="{73AE9176-1BE7-C5EC-DE22-E2BBF0515EB3}"/>
          </ac:spMkLst>
        </pc:spChg>
        <pc:spChg chg="add">
          <ac:chgData name="Miruna Toma" userId="8922ae3a-dcd5-4377-95c6-2494f2034cb6" providerId="ADAL" clId="{159741CA-79A4-4295-8E39-F1ED5642F5A4}" dt="2025-03-24T09:11:58.354" v="2206"/>
          <ac:spMkLst>
            <pc:docMk/>
            <pc:sldMk cId="45279952" sldId="270"/>
            <ac:spMk id="10" creationId="{0F9CC854-265C-86F5-177B-5212E2D0260B}"/>
          </ac:spMkLst>
        </pc:spChg>
        <pc:spChg chg="add">
          <ac:chgData name="Miruna Toma" userId="8922ae3a-dcd5-4377-95c6-2494f2034cb6" providerId="ADAL" clId="{159741CA-79A4-4295-8E39-F1ED5642F5A4}" dt="2025-03-24T09:12:26.793" v="2213"/>
          <ac:spMkLst>
            <pc:docMk/>
            <pc:sldMk cId="45279952" sldId="270"/>
            <ac:spMk id="11" creationId="{4EF5CCB8-2A65-B047-FE16-85E75C919DDF}"/>
          </ac:spMkLst>
        </pc:spChg>
        <pc:spChg chg="mod">
          <ac:chgData name="Miruna Toma" userId="8922ae3a-dcd5-4377-95c6-2494f2034cb6" providerId="ADAL" clId="{159741CA-79A4-4295-8E39-F1ED5642F5A4}" dt="2025-03-21T14:46:19.492" v="1020"/>
          <ac:spMkLst>
            <pc:docMk/>
            <pc:sldMk cId="45279952" sldId="270"/>
            <ac:spMk id="14" creationId="{FC9CA76F-E8B8-F48C-A72E-5E27B4D179E1}"/>
          </ac:spMkLst>
        </pc:spChg>
      </pc:sldChg>
      <pc:sldChg chg="addSp delSp modSp add mod">
        <pc:chgData name="Miruna Toma" userId="8922ae3a-dcd5-4377-95c6-2494f2034cb6" providerId="ADAL" clId="{159741CA-79A4-4295-8E39-F1ED5642F5A4}" dt="2025-03-24T09:17:19.199" v="2273" actId="113"/>
        <pc:sldMkLst>
          <pc:docMk/>
          <pc:sldMk cId="3760645304" sldId="271"/>
        </pc:sldMkLst>
        <pc:spChg chg="add mod">
          <ac:chgData name="Miruna Toma" userId="8922ae3a-dcd5-4377-95c6-2494f2034cb6" providerId="ADAL" clId="{159741CA-79A4-4295-8E39-F1ED5642F5A4}" dt="2025-03-24T09:17:19.199" v="2273" actId="113"/>
          <ac:spMkLst>
            <pc:docMk/>
            <pc:sldMk cId="3760645304" sldId="271"/>
            <ac:spMk id="7" creationId="{56543B2B-C91D-604E-C534-8F4ABA2456D1}"/>
          </ac:spMkLst>
        </pc:spChg>
        <pc:spChg chg="mod">
          <ac:chgData name="Miruna Toma" userId="8922ae3a-dcd5-4377-95c6-2494f2034cb6" providerId="ADAL" clId="{159741CA-79A4-4295-8E39-F1ED5642F5A4}" dt="2025-03-21T14:53:24.146" v="1060" actId="1076"/>
          <ac:spMkLst>
            <pc:docMk/>
            <pc:sldMk cId="3760645304" sldId="271"/>
            <ac:spMk id="14" creationId="{3213A256-ED16-D138-EFD0-069123662797}"/>
          </ac:spMkLst>
        </pc:spChg>
        <pc:picChg chg="add mod">
          <ac:chgData name="Miruna Toma" userId="8922ae3a-dcd5-4377-95c6-2494f2034cb6" providerId="ADAL" clId="{159741CA-79A4-4295-8E39-F1ED5642F5A4}" dt="2025-03-24T09:15:35.819" v="2255" actId="1076"/>
          <ac:picMkLst>
            <pc:docMk/>
            <pc:sldMk cId="3760645304" sldId="271"/>
            <ac:picMk id="3" creationId="{C23A78CE-84E8-C1E9-12E3-80FFB202B596}"/>
          </ac:picMkLst>
        </pc:picChg>
      </pc:sldChg>
      <pc:sldChg chg="addSp delSp modSp add mod">
        <pc:chgData name="Miruna Toma" userId="8922ae3a-dcd5-4377-95c6-2494f2034cb6" providerId="ADAL" clId="{159741CA-79A4-4295-8E39-F1ED5642F5A4}" dt="2025-03-24T09:24:45.133" v="2345" actId="1076"/>
        <pc:sldMkLst>
          <pc:docMk/>
          <pc:sldMk cId="668252702" sldId="272"/>
        </pc:sldMkLst>
        <pc:spChg chg="add mod">
          <ac:chgData name="Miruna Toma" userId="8922ae3a-dcd5-4377-95c6-2494f2034cb6" providerId="ADAL" clId="{159741CA-79A4-4295-8E39-F1ED5642F5A4}" dt="2025-03-24T09:24:45.133" v="2345" actId="1076"/>
          <ac:spMkLst>
            <pc:docMk/>
            <pc:sldMk cId="668252702" sldId="272"/>
            <ac:spMk id="3" creationId="{3497A08C-0AE1-73CE-1CD4-4E5A255F4E8A}"/>
          </ac:spMkLst>
        </pc:spChg>
        <pc:spChg chg="mod">
          <ac:chgData name="Miruna Toma" userId="8922ae3a-dcd5-4377-95c6-2494f2034cb6" providerId="ADAL" clId="{159741CA-79A4-4295-8E39-F1ED5642F5A4}" dt="2025-03-21T14:41:45.761" v="982" actId="20577"/>
          <ac:spMkLst>
            <pc:docMk/>
            <pc:sldMk cId="668252702" sldId="272"/>
            <ac:spMk id="12" creationId="{4A5FA76F-D14D-365C-F58B-40D693D0A975}"/>
          </ac:spMkLst>
        </pc:spChg>
      </pc:sldChg>
      <pc:sldChg chg="addSp modSp add mod">
        <pc:chgData name="Miruna Toma" userId="8922ae3a-dcd5-4377-95c6-2494f2034cb6" providerId="ADAL" clId="{159741CA-79A4-4295-8E39-F1ED5642F5A4}" dt="2025-03-21T14:49:36.882" v="1055" actId="1076"/>
        <pc:sldMkLst>
          <pc:docMk/>
          <pc:sldMk cId="1897154480" sldId="273"/>
        </pc:sldMkLst>
        <pc:spChg chg="add mod">
          <ac:chgData name="Miruna Toma" userId="8922ae3a-dcd5-4377-95c6-2494f2034cb6" providerId="ADAL" clId="{159741CA-79A4-4295-8E39-F1ED5642F5A4}" dt="2025-03-21T14:49:27.957" v="1053" actId="113"/>
          <ac:spMkLst>
            <pc:docMk/>
            <pc:sldMk cId="1897154480" sldId="273"/>
            <ac:spMk id="3" creationId="{82B407A5-9EDA-CF4D-3D1D-36D9701D6D0C}"/>
          </ac:spMkLst>
        </pc:spChg>
        <pc:spChg chg="mod">
          <ac:chgData name="Miruna Toma" userId="8922ae3a-dcd5-4377-95c6-2494f2034cb6" providerId="ADAL" clId="{159741CA-79A4-4295-8E39-F1ED5642F5A4}" dt="2025-03-21T14:49:36.882" v="1055" actId="1076"/>
          <ac:spMkLst>
            <pc:docMk/>
            <pc:sldMk cId="1897154480" sldId="273"/>
            <ac:spMk id="12" creationId="{68A75ABE-FFBB-51B5-C811-F6F09E3E766C}"/>
          </ac:spMkLst>
        </pc:spChg>
      </pc:sldChg>
      <pc:sldChg chg="addSp delSp modSp add mod">
        <pc:chgData name="Miruna Toma" userId="8922ae3a-dcd5-4377-95c6-2494f2034cb6" providerId="ADAL" clId="{159741CA-79A4-4295-8E39-F1ED5642F5A4}" dt="2025-03-24T09:01:11.421" v="2139" actId="20577"/>
        <pc:sldMkLst>
          <pc:docMk/>
          <pc:sldMk cId="1596025083" sldId="274"/>
        </pc:sldMkLst>
        <pc:spChg chg="add mod">
          <ac:chgData name="Miruna Toma" userId="8922ae3a-dcd5-4377-95c6-2494f2034cb6" providerId="ADAL" clId="{159741CA-79A4-4295-8E39-F1ED5642F5A4}" dt="2025-03-24T08:39:19.782" v="2024" actId="1038"/>
          <ac:spMkLst>
            <pc:docMk/>
            <pc:sldMk cId="1596025083" sldId="274"/>
            <ac:spMk id="8" creationId="{6A9B70DE-1185-C747-424C-185FED8FFC93}"/>
          </ac:spMkLst>
        </pc:spChg>
        <pc:spChg chg="add mod">
          <ac:chgData name="Miruna Toma" userId="8922ae3a-dcd5-4377-95c6-2494f2034cb6" providerId="ADAL" clId="{159741CA-79A4-4295-8E39-F1ED5642F5A4}" dt="2025-03-24T08:39:08.229" v="2006" actId="1076"/>
          <ac:spMkLst>
            <pc:docMk/>
            <pc:sldMk cId="1596025083" sldId="274"/>
            <ac:spMk id="11" creationId="{E0BA2B53-5202-2ACC-39C7-5C78EC58422B}"/>
          </ac:spMkLst>
        </pc:spChg>
        <pc:spChg chg="mod">
          <ac:chgData name="Miruna Toma" userId="8922ae3a-dcd5-4377-95c6-2494f2034cb6" providerId="ADAL" clId="{159741CA-79A4-4295-8E39-F1ED5642F5A4}" dt="2025-03-24T09:00:24.866" v="2127" actId="1076"/>
          <ac:spMkLst>
            <pc:docMk/>
            <pc:sldMk cId="1596025083" sldId="274"/>
            <ac:spMk id="12" creationId="{A11F0D35-3440-B43E-9E35-C41C910D8506}"/>
          </ac:spMkLst>
        </pc:spChg>
        <pc:spChg chg="mod">
          <ac:chgData name="Miruna Toma" userId="8922ae3a-dcd5-4377-95c6-2494f2034cb6" providerId="ADAL" clId="{159741CA-79A4-4295-8E39-F1ED5642F5A4}" dt="2025-03-24T09:01:11.421" v="2139" actId="20577"/>
          <ac:spMkLst>
            <pc:docMk/>
            <pc:sldMk cId="1596025083" sldId="274"/>
            <ac:spMk id="14" creationId="{FC940B0B-0ECA-E5FD-102D-F4C7A4DDC44A}"/>
          </ac:spMkLst>
        </pc:spChg>
        <pc:spChg chg="add mod">
          <ac:chgData name="Miruna Toma" userId="8922ae3a-dcd5-4377-95c6-2494f2034cb6" providerId="ADAL" clId="{159741CA-79A4-4295-8E39-F1ED5642F5A4}" dt="2025-03-24T08:39:01.406" v="2005" actId="1076"/>
          <ac:spMkLst>
            <pc:docMk/>
            <pc:sldMk cId="1596025083" sldId="274"/>
            <ac:spMk id="15" creationId="{D3148DF3-D4BB-E57E-AD74-F074EB821E80}"/>
          </ac:spMkLst>
        </pc:spChg>
        <pc:spChg chg="add mod">
          <ac:chgData name="Miruna Toma" userId="8922ae3a-dcd5-4377-95c6-2494f2034cb6" providerId="ADAL" clId="{159741CA-79A4-4295-8E39-F1ED5642F5A4}" dt="2025-03-24T08:38:56.646" v="2004" actId="1038"/>
          <ac:spMkLst>
            <pc:docMk/>
            <pc:sldMk cId="1596025083" sldId="274"/>
            <ac:spMk id="17" creationId="{19362067-C641-1876-B431-36A1DD1530B3}"/>
          </ac:spMkLst>
        </pc:spChg>
        <pc:picChg chg="del mod">
          <ac:chgData name="Miruna Toma" userId="8922ae3a-dcd5-4377-95c6-2494f2034cb6" providerId="ADAL" clId="{159741CA-79A4-4295-8E39-F1ED5642F5A4}" dt="2025-03-24T08:03:19.141" v="1416" actId="478"/>
          <ac:picMkLst>
            <pc:docMk/>
            <pc:sldMk cId="1596025083" sldId="274"/>
            <ac:picMk id="2" creationId="{5C2B793C-73D1-7BBA-F291-AF0A3E468843}"/>
          </ac:picMkLst>
        </pc:picChg>
        <pc:picChg chg="add mod">
          <ac:chgData name="Miruna Toma" userId="8922ae3a-dcd5-4377-95c6-2494f2034cb6" providerId="ADAL" clId="{159741CA-79A4-4295-8E39-F1ED5642F5A4}" dt="2025-03-24T08:39:13.507" v="2017" actId="1038"/>
          <ac:picMkLst>
            <pc:docMk/>
            <pc:sldMk cId="1596025083" sldId="274"/>
            <ac:picMk id="3" creationId="{B669BB2C-8AE4-ABD6-11B3-D361B8C5E92E}"/>
          </ac:picMkLst>
        </pc:picChg>
        <pc:picChg chg="mod">
          <ac:chgData name="Miruna Toma" userId="8922ae3a-dcd5-4377-95c6-2494f2034cb6" providerId="ADAL" clId="{159741CA-79A4-4295-8E39-F1ED5642F5A4}" dt="2025-03-24T08:38:48.387" v="1989" actId="1076"/>
          <ac:picMkLst>
            <pc:docMk/>
            <pc:sldMk cId="1596025083" sldId="274"/>
            <ac:picMk id="2049" creationId="{9E3EDAE3-D185-C5CD-C573-E79CEE8C02B5}"/>
          </ac:picMkLst>
        </pc:picChg>
      </pc:sldChg>
      <pc:sldChg chg="delSp modSp add del mod">
        <pc:chgData name="Miruna Toma" userId="8922ae3a-dcd5-4377-95c6-2494f2034cb6" providerId="ADAL" clId="{159741CA-79A4-4295-8E39-F1ED5642F5A4}" dt="2025-03-24T08:56:12.399" v="2107" actId="2696"/>
        <pc:sldMkLst>
          <pc:docMk/>
          <pc:sldMk cId="170504668" sldId="275"/>
        </pc:sldMkLst>
        <pc:spChg chg="del mod">
          <ac:chgData name="Miruna Toma" userId="8922ae3a-dcd5-4377-95c6-2494f2034cb6" providerId="ADAL" clId="{159741CA-79A4-4295-8E39-F1ED5642F5A4}" dt="2025-03-24T08:47:52.715" v="2084" actId="478"/>
          <ac:spMkLst>
            <pc:docMk/>
            <pc:sldMk cId="170504668" sldId="275"/>
            <ac:spMk id="3" creationId="{9A793277-0E2A-A932-677B-9A5CB4DD2E98}"/>
          </ac:spMkLst>
        </pc:spChg>
        <pc:spChg chg="del">
          <ac:chgData name="Miruna Toma" userId="8922ae3a-dcd5-4377-95c6-2494f2034cb6" providerId="ADAL" clId="{159741CA-79A4-4295-8E39-F1ED5642F5A4}" dt="2025-03-24T08:47:54.318" v="2085" actId="478"/>
          <ac:spMkLst>
            <pc:docMk/>
            <pc:sldMk cId="170504668" sldId="275"/>
            <ac:spMk id="8" creationId="{12BBB4E2-7783-D9AE-C592-BECDE8D5D6CB}"/>
          </ac:spMkLst>
        </pc:spChg>
      </pc:sldChg>
      <pc:sldChg chg="modSp add mod">
        <pc:chgData name="Miruna Toma" userId="8922ae3a-dcd5-4377-95c6-2494f2034cb6" providerId="ADAL" clId="{159741CA-79A4-4295-8E39-F1ED5642F5A4}" dt="2025-03-24T09:24:34.200" v="2344" actId="123"/>
        <pc:sldMkLst>
          <pc:docMk/>
          <pc:sldMk cId="2536180939" sldId="275"/>
        </pc:sldMkLst>
        <pc:spChg chg="mod">
          <ac:chgData name="Miruna Toma" userId="8922ae3a-dcd5-4377-95c6-2494f2034cb6" providerId="ADAL" clId="{159741CA-79A4-4295-8E39-F1ED5642F5A4}" dt="2025-03-24T09:24:34.200" v="2344" actId="123"/>
          <ac:spMkLst>
            <pc:docMk/>
            <pc:sldMk cId="2536180939" sldId="275"/>
            <ac:spMk id="3" creationId="{EB600F2C-3BEA-5BE2-4C14-005D3F314E06}"/>
          </ac:spMkLst>
        </pc:spChg>
      </pc:sldChg>
    </pc:docChg>
  </pc:docChgLst>
  <pc:docChgLst>
    <pc:chgData name="Miruna Toma" userId="8922ae3a-dcd5-4377-95c6-2494f2034cb6" providerId="ADAL" clId="{6E67B2C3-1E80-4E18-B90C-492F44BB9554}"/>
    <pc:docChg chg="custSel addSld modSld">
      <pc:chgData name="Miruna Toma" userId="8922ae3a-dcd5-4377-95c6-2494f2034cb6" providerId="ADAL" clId="{6E67B2C3-1E80-4E18-B90C-492F44BB9554}" dt="2025-03-20T14:28:13.500" v="22" actId="1076"/>
      <pc:docMkLst>
        <pc:docMk/>
      </pc:docMkLst>
      <pc:sldChg chg="modSp mod">
        <pc:chgData name="Miruna Toma" userId="8922ae3a-dcd5-4377-95c6-2494f2034cb6" providerId="ADAL" clId="{6E67B2C3-1E80-4E18-B90C-492F44BB9554}" dt="2025-03-20T14:28:13.500" v="22" actId="1076"/>
        <pc:sldMkLst>
          <pc:docMk/>
          <pc:sldMk cId="3279853206" sldId="258"/>
        </pc:sldMkLst>
        <pc:spChg chg="mod">
          <ac:chgData name="Miruna Toma" userId="8922ae3a-dcd5-4377-95c6-2494f2034cb6" providerId="ADAL" clId="{6E67B2C3-1E80-4E18-B90C-492F44BB9554}" dt="2025-03-20T14:28:13.500" v="22" actId="1076"/>
          <ac:spMkLst>
            <pc:docMk/>
            <pc:sldMk cId="3279853206" sldId="258"/>
            <ac:spMk id="3" creationId="{49BAB4B9-1321-752A-76B5-41F45E624409}"/>
          </ac:spMkLst>
        </pc:spChg>
        <pc:spChg chg="mod">
          <ac:chgData name="Miruna Toma" userId="8922ae3a-dcd5-4377-95c6-2494f2034cb6" providerId="ADAL" clId="{6E67B2C3-1E80-4E18-B90C-492F44BB9554}" dt="2025-03-20T14:27:38.753" v="15" actId="255"/>
          <ac:spMkLst>
            <pc:docMk/>
            <pc:sldMk cId="3279853206" sldId="258"/>
            <ac:spMk id="11" creationId="{1851EF44-A380-AFF6-4E3E-35598DFFE8C5}"/>
          </ac:spMkLst>
        </pc:spChg>
      </pc:sldChg>
      <pc:sldChg chg="delSp modSp add mod">
        <pc:chgData name="Miruna Toma" userId="8922ae3a-dcd5-4377-95c6-2494f2034cb6" providerId="ADAL" clId="{6E67B2C3-1E80-4E18-B90C-492F44BB9554}" dt="2025-03-20T14:27:02.950" v="13" actId="20577"/>
        <pc:sldMkLst>
          <pc:docMk/>
          <pc:sldMk cId="3465536661" sldId="259"/>
        </pc:sldMkLst>
        <pc:spChg chg="mod">
          <ac:chgData name="Miruna Toma" userId="8922ae3a-dcd5-4377-95c6-2494f2034cb6" providerId="ADAL" clId="{6E67B2C3-1E80-4E18-B90C-492F44BB9554}" dt="2025-03-20T14:27:02.950" v="13" actId="20577"/>
          <ac:spMkLst>
            <pc:docMk/>
            <pc:sldMk cId="3465536661" sldId="259"/>
            <ac:spMk id="19" creationId="{0D920B4A-2472-403A-BC8C-A0F82841832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wmf"/><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 Est 2021- 2027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365919"/>
          </a:xfrm>
        </p:spPr>
        <p:txBody>
          <a:bodyPr>
            <a:norm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Prezentarea Raportului de Evaluare – Prioritatea 5</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14" name="Picture 13">
            <a:extLst>
              <a:ext uri="{FF2B5EF4-FFF2-40B4-BE49-F238E27FC236}">
                <a16:creationId xmlns:a16="http://schemas.microsoft.com/office/drawing/2014/main" id="{2BA2A76C-9F6A-0FE3-A9C0-F90FF69A9594}"/>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398264" y="3096338"/>
            <a:ext cx="3258152" cy="1453907"/>
          </a:xfrm>
          <a:prstGeom prst="rect">
            <a:avLst/>
          </a:prstGeom>
          <a:noFill/>
          <a:ln>
            <a:noFill/>
          </a:ln>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83A65AD-B468-2539-4C11-4B3152CE3FE4}"/>
              </a:ext>
            </a:extLst>
          </p:cNvPr>
          <p:cNvSpPr txBox="1"/>
          <p:nvPr/>
        </p:nvSpPr>
        <p:spPr>
          <a:xfrm>
            <a:off x="446482" y="902285"/>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pic>
        <p:nvPicPr>
          <p:cNvPr id="2" name="Picture 1">
            <a:extLst>
              <a:ext uri="{FF2B5EF4-FFF2-40B4-BE49-F238E27FC236}">
                <a16:creationId xmlns:a16="http://schemas.microsoft.com/office/drawing/2014/main" id="{5E5AD336-4699-E925-8DF3-0749B0F1123A}"/>
              </a:ext>
            </a:extLst>
          </p:cNvPr>
          <p:cNvPicPr>
            <a:picLocks noChangeAspect="1"/>
          </p:cNvPicPr>
          <p:nvPr/>
        </p:nvPicPr>
        <p:blipFill>
          <a:blip r:embed="rId8"/>
          <a:stretch>
            <a:fillRect/>
          </a:stretch>
        </p:blipFill>
        <p:spPr>
          <a:xfrm>
            <a:off x="6475650" y="2196720"/>
            <a:ext cx="5384549" cy="3072041"/>
          </a:xfrm>
          <a:prstGeom prst="rect">
            <a:avLst/>
          </a:prstGeom>
        </p:spPr>
      </p:pic>
      <p:sp>
        <p:nvSpPr>
          <p:cNvPr id="7" name="TextBox 6">
            <a:extLst>
              <a:ext uri="{FF2B5EF4-FFF2-40B4-BE49-F238E27FC236}">
                <a16:creationId xmlns:a16="http://schemas.microsoft.com/office/drawing/2014/main" id="{E8FCE287-BE86-DFCB-ED13-EE2A12338917}"/>
              </a:ext>
            </a:extLst>
          </p:cNvPr>
          <p:cNvSpPr txBox="1"/>
          <p:nvPr/>
        </p:nvSpPr>
        <p:spPr>
          <a:xfrm>
            <a:off x="6641550" y="5273564"/>
            <a:ext cx="5384549" cy="261610"/>
          </a:xfrm>
          <a:prstGeom prst="rect">
            <a:avLst/>
          </a:prstGeom>
          <a:noFill/>
        </p:spPr>
        <p:txBody>
          <a:bodyPr wrap="square">
            <a:spAutoFit/>
          </a:bodyPr>
          <a:lstStyle/>
          <a:p>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Factori</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afectează</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PRSE.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Entități</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afectate</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care pot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influența</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factorii</a:t>
            </a:r>
            <a:endPar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261B734C-6841-57EB-1A16-C803C3595D72}"/>
              </a:ext>
            </a:extLst>
          </p:cNvPr>
          <p:cNvSpPr txBox="1"/>
          <p:nvPr/>
        </p:nvSpPr>
        <p:spPr>
          <a:xfrm>
            <a:off x="369818" y="1987462"/>
            <a:ext cx="6261900" cy="1384995"/>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Priorității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5 </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factori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economici:</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avizare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prețurilor</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fondurilor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cheltuieli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neeligibile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Capacitate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contractorilor</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05973451-12F1-B926-9807-CEB3B4002C8E}"/>
              </a:ext>
            </a:extLst>
          </p:cNvPr>
          <p:cNvSpPr txBox="1"/>
          <p:nvPr/>
        </p:nvSpPr>
        <p:spPr>
          <a:xfrm>
            <a:off x="361434" y="3401852"/>
            <a:ext cx="6105832" cy="1200329"/>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Faza</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programare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aprobarea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Durată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mare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ciuda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unei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ușoare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față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programările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anterioare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eficientizare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decizionale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reducerea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birocrației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6917B2C1-050D-2EAE-2832-FA65ECCBB315}"/>
              </a:ext>
            </a:extLst>
          </p:cNvPr>
          <p:cNvSpPr txBox="1"/>
          <p:nvPr/>
        </p:nvSpPr>
        <p:spPr>
          <a:xfrm>
            <a:off x="369818" y="4631577"/>
            <a:ext cx="6105832" cy="1384995"/>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Selecție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blocaje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identificate</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Probleme administrative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frecvente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Obținerea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avizelor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(ex: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autorizații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avize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mediu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cultură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evaluatorilor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specializați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adiționale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peste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6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Probleme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licitații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corecții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reluări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Subtitle 2">
            <a:extLst>
              <a:ext uri="{FF2B5EF4-FFF2-40B4-BE49-F238E27FC236}">
                <a16:creationId xmlns:a16="http://schemas.microsoft.com/office/drawing/2014/main" id="{29DCA12F-FBEF-22BF-1BE2-BF6D99072405}"/>
              </a:ext>
            </a:extLst>
          </p:cNvPr>
          <p:cNvSpPr txBox="1">
            <a:spLocks/>
          </p:cNvSpPr>
          <p:nvPr/>
        </p:nvSpPr>
        <p:spPr>
          <a:xfrm>
            <a:off x="178401" y="1201241"/>
            <a:ext cx="11964438"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Î</a:t>
            </a:r>
            <a:r>
              <a:rPr lang="ro-RO" sz="1400" b="1" dirty="0">
                <a:solidFill>
                  <a:srgbClr val="213F99"/>
                </a:solidFill>
                <a:effectLst/>
                <a:latin typeface="Calibri" panose="020F0502020204030204" pitchFamily="34" charset="0"/>
                <a:ea typeface="Calibri" panose="020F0502020204030204" pitchFamily="34" charset="0"/>
              </a:rPr>
              <a:t>n ansamblu, cat de eficiente sunt mecanismele de implementare ale P5? Care sunt barierele întâmpinate în implementarea Priorității 5 a programului, pentru fiecare etapa procedurală? Cum pot fi depășite acestea? În ansamblu și pentru ITI DD.</a:t>
            </a:r>
          </a:p>
          <a:p>
            <a:pPr algn="just">
              <a:lnSpc>
                <a:spcPct val="100000"/>
              </a:lnSpc>
              <a:spcBef>
                <a:spcPts val="0"/>
              </a:spcBef>
            </a:pPr>
            <a:r>
              <a:rPr lang="ro-RO" sz="1400" b="1" dirty="0">
                <a:solidFill>
                  <a:srgbClr val="F36F23"/>
                </a:solidFill>
                <a:effectLst/>
                <a:latin typeface="Calibri" panose="020F0502020204030204" pitchFamily="34" charset="0"/>
                <a:ea typeface="Calibri" panose="020F0502020204030204" pitchFamily="34" charset="0"/>
              </a:rPr>
              <a:t>Î.E. 5) </a:t>
            </a:r>
            <a:r>
              <a:rPr lang="ro-RO" sz="1400" b="1" dirty="0">
                <a:solidFill>
                  <a:srgbClr val="213F99"/>
                </a:solidFill>
                <a:effectLst/>
                <a:latin typeface="Calibri" panose="020F0502020204030204" pitchFamily="34" charset="0"/>
                <a:ea typeface="Calibri" panose="020F0502020204030204" pitchFamily="34" charset="0"/>
              </a:rPr>
              <a:t>Care sunt factorii cheie care pot influenta succesul intervențiilor contractate/planificate? Dar cei care pot afecta in mod negativ eficacitatea acestora?</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00000"/>
              </a:lnSpc>
              <a:spcBef>
                <a:spcPts val="0"/>
              </a:spcBef>
            </a:pP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6502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36BEC-F015-B2D7-912E-0E70714ED1B5}"/>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B0E25DB-A337-6106-AB52-D31283BF46C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1E370944-6CB0-09AF-6FE6-413CCA2796F9}"/>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EE0A62D-4EC8-32F4-9875-4014E1D544D9}"/>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E3EDAE3-D185-C5CD-C573-E79CEE8C02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90423"/>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FDAFB01E-93C5-65CB-E3E8-F2F186AE2E65}"/>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A11F0D35-3440-B43E-9E35-C41C910D8506}"/>
              </a:ext>
            </a:extLst>
          </p:cNvPr>
          <p:cNvSpPr txBox="1"/>
          <p:nvPr/>
        </p:nvSpPr>
        <p:spPr>
          <a:xfrm>
            <a:off x="643127" y="984405"/>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FC940B0B-0ECA-E5FD-102D-F4C7A4DDC44A}"/>
              </a:ext>
            </a:extLst>
          </p:cNvPr>
          <p:cNvSpPr txBox="1">
            <a:spLocks/>
          </p:cNvSpPr>
          <p:nvPr/>
        </p:nvSpPr>
        <p:spPr>
          <a:xfrm>
            <a:off x="178401" y="1274973"/>
            <a:ext cx="11964438"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4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Î</a:t>
            </a:r>
            <a:r>
              <a:rPr lang="ro-RO" sz="1400" b="1" dirty="0">
                <a:solidFill>
                  <a:srgbClr val="213F99"/>
                </a:solidFill>
                <a:effectLst/>
                <a:latin typeface="Calibri" panose="020F0502020204030204" pitchFamily="34" charset="0"/>
                <a:ea typeface="Calibri" panose="020F0502020204030204" pitchFamily="34" charset="0"/>
              </a:rPr>
              <a:t>n ansamblu, cat de eficiente sunt mecanismele de implementare ale P5? Care sunt barierele întâmpinate în implementarea Priorității 5 a programului, pentru fiecare etapa procedurală? Cum pot fi depășite acestea? În ansamblu și pentru ITI DD.</a:t>
            </a:r>
          </a:p>
          <a:p>
            <a:pPr algn="just">
              <a:lnSpc>
                <a:spcPct val="100000"/>
              </a:lnSpc>
              <a:spcBef>
                <a:spcPts val="0"/>
              </a:spcBef>
            </a:pPr>
            <a:r>
              <a:rPr lang="ro-RO" sz="1400" b="1" dirty="0">
                <a:solidFill>
                  <a:srgbClr val="F36F23"/>
                </a:solidFill>
                <a:effectLst/>
                <a:latin typeface="Calibri" panose="020F0502020204030204" pitchFamily="34" charset="0"/>
                <a:ea typeface="Calibri" panose="020F0502020204030204" pitchFamily="34" charset="0"/>
              </a:rPr>
              <a:t>Î.E. 5) </a:t>
            </a:r>
            <a:r>
              <a:rPr lang="ro-RO" sz="1400" b="1" dirty="0">
                <a:solidFill>
                  <a:srgbClr val="213F99"/>
                </a:solidFill>
                <a:effectLst/>
                <a:latin typeface="Calibri" panose="020F0502020204030204" pitchFamily="34" charset="0"/>
                <a:ea typeface="Calibri" panose="020F0502020204030204" pitchFamily="34" charset="0"/>
              </a:rPr>
              <a:t>Care sunt factorii cheie care pot influenta succesul intervențiilor contractate/planificate? Dar cei care pot afecta in mod negativ eficacitatea acestora?</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00000"/>
              </a:lnSpc>
              <a:spcBef>
                <a:spcPts val="0"/>
              </a:spcBef>
            </a:pP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descr="A diagram of a company&#10;&#10;AI-generated content may be incorrect.">
            <a:extLst>
              <a:ext uri="{FF2B5EF4-FFF2-40B4-BE49-F238E27FC236}">
                <a16:creationId xmlns:a16="http://schemas.microsoft.com/office/drawing/2014/main" id="{B669BB2C-8AE4-ABD6-11B3-D361B8C5E92E}"/>
              </a:ext>
            </a:extLst>
          </p:cNvPr>
          <p:cNvPicPr>
            <a:picLocks noChangeAspect="1"/>
          </p:cNvPicPr>
          <p:nvPr/>
        </p:nvPicPr>
        <p:blipFill>
          <a:blip r:embed="rId8"/>
          <a:stretch>
            <a:fillRect/>
          </a:stretch>
        </p:blipFill>
        <p:spPr>
          <a:xfrm>
            <a:off x="559478" y="2234709"/>
            <a:ext cx="4248497" cy="3363299"/>
          </a:xfrm>
          <a:prstGeom prst="rect">
            <a:avLst/>
          </a:prstGeom>
        </p:spPr>
      </p:pic>
      <p:sp>
        <p:nvSpPr>
          <p:cNvPr id="8" name="TextBox 7">
            <a:extLst>
              <a:ext uri="{FF2B5EF4-FFF2-40B4-BE49-F238E27FC236}">
                <a16:creationId xmlns:a16="http://schemas.microsoft.com/office/drawing/2014/main" id="{6A9B70DE-1185-C747-424C-185FED8FFC93}"/>
              </a:ext>
            </a:extLst>
          </p:cNvPr>
          <p:cNvSpPr txBox="1"/>
          <p:nvPr/>
        </p:nvSpPr>
        <p:spPr>
          <a:xfrm>
            <a:off x="257058" y="5557454"/>
            <a:ext cx="4858097" cy="261610"/>
          </a:xfrm>
          <a:prstGeom prst="rect">
            <a:avLst/>
          </a:prstGeom>
          <a:noFill/>
        </p:spPr>
        <p:txBody>
          <a:bodyPr wrap="square">
            <a:spAutoFit/>
          </a:bodyPr>
          <a:lstStyle/>
          <a:p>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Incidența</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factorilor</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afectează</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implemntarea</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diferite</a:t>
            </a:r>
            <a:r>
              <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rPr>
              <a:t> faze ale </a:t>
            </a:r>
            <a:r>
              <a:rPr lang="en-US" sz="1100" i="1"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endParaRPr lang="en-US" sz="1100" i="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E0BA2B53-5202-2ACC-39C7-5C78EC58422B}"/>
              </a:ext>
            </a:extLst>
          </p:cNvPr>
          <p:cNvSpPr txBox="1"/>
          <p:nvPr/>
        </p:nvSpPr>
        <p:spPr>
          <a:xfrm>
            <a:off x="5211098" y="2100014"/>
            <a:ext cx="6096000" cy="1846659"/>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monitorizare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bariere identificate</a:t>
            </a: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prețurilor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barieră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principală</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fondurilor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cheltuieli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neeligibile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Probleme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operaționale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Capacitate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contractorilor</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forței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calificate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Situri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arheologice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costuri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suplimentare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etapizări</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Rambursări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constantă</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D3148DF3-D4BB-E57E-AD74-F074EB821E80}"/>
              </a:ext>
            </a:extLst>
          </p:cNvPr>
          <p:cNvSpPr txBox="1"/>
          <p:nvPr/>
        </p:nvSpPr>
        <p:spPr>
          <a:xfrm>
            <a:off x="5211098" y="4020700"/>
            <a:ext cx="6096000" cy="738664"/>
          </a:xfrm>
          <a:prstGeom prst="rect">
            <a:avLst/>
          </a:prstGeom>
          <a:noFill/>
        </p:spPr>
        <p:txBody>
          <a:bodyPr wrap="square">
            <a:spAutoFit/>
          </a:bodyPr>
          <a:lstStyle/>
          <a:p>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Probleme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suplimentare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identificate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Dificultăți în utilizarea noii versiuni </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MySMIS</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O necesitate mai mare de sprijin în elaborarea documentației DNSH</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19362067-C641-1876-B431-36A1DD1530B3}"/>
              </a:ext>
            </a:extLst>
          </p:cNvPr>
          <p:cNvSpPr txBox="1"/>
          <p:nvPr/>
        </p:nvSpPr>
        <p:spPr>
          <a:xfrm>
            <a:off x="5211098" y="4887626"/>
            <a:ext cx="6931741" cy="1169551"/>
          </a:xfrm>
          <a:prstGeom prst="rect">
            <a:avLst/>
          </a:prstGeom>
          <a:noFill/>
        </p:spPr>
        <p:txBody>
          <a:bodyPr wrap="square">
            <a:spAutoFit/>
          </a:bodyPr>
          <a:lstStyle/>
          <a:p>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Factori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favorabili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ai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O relație bună de cooperare între ADR și beneficiari, consultări constante cu aceștia</a:t>
            </a:r>
          </a:p>
          <a:p>
            <a:pPr marL="285750" indent="-285750">
              <a:buFont typeface="Arial" panose="020B0604020202020204" pitchFamily="34" charset="0"/>
              <a:buChar char="•"/>
            </a:pPr>
            <a:r>
              <a:rPr lang="it-IT" sz="1400" dirty="0">
                <a:solidFill>
                  <a:srgbClr val="213F99"/>
                </a:solidFill>
                <a:latin typeface="Calibri" panose="020F0502020204030204" pitchFamily="34" charset="0"/>
                <a:ea typeface="Calibri" panose="020F0502020204030204" pitchFamily="34" charset="0"/>
                <a:cs typeface="Calibri" panose="020F0502020204030204" pitchFamily="34" charset="0"/>
              </a:rPr>
              <a:t>Proiecte mature – documentații și autorizații finalizate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Mecanisme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prefinanțare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plată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funcționale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Introducerea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costurilor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simplificate</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96025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5FCA0-07A8-BD44-259D-CDE346EE352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AA25D767-F1E1-7110-3840-671A363A42D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E4D247D-C97C-759E-FC49-44C3C2DEB839}"/>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8E9A2BBA-9652-5270-E1B5-CA71BE5CAF3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B5EAA878-4506-2B51-C7B5-1FF5774F91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3AEDCFC7-0A94-1164-0355-0AE3A3133F1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C7DF767-5831-9C8B-04AA-DC22798081CD}"/>
              </a:ext>
            </a:extLst>
          </p:cNvPr>
          <p:cNvSpPr txBox="1"/>
          <p:nvPr/>
        </p:nvSpPr>
        <p:spPr>
          <a:xfrm>
            <a:off x="653391" y="95602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FE592D2E-C39F-ED58-2756-BBD91F76188B}"/>
              </a:ext>
            </a:extLst>
          </p:cNvPr>
          <p:cNvSpPr txBox="1">
            <a:spLocks/>
          </p:cNvSpPr>
          <p:nvPr/>
        </p:nvSpPr>
        <p:spPr>
          <a:xfrm>
            <a:off x="653391" y="1281996"/>
            <a:ext cx="10988434"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5) </a:t>
            </a:r>
            <a:r>
              <a:rPr lang="ro-RO" sz="1600" b="1" dirty="0">
                <a:solidFill>
                  <a:srgbClr val="213F99"/>
                </a:solidFill>
                <a:effectLst/>
                <a:latin typeface="Calibri" panose="020F0502020204030204" pitchFamily="34" charset="0"/>
                <a:ea typeface="Calibri" panose="020F0502020204030204" pitchFamily="34" charset="0"/>
              </a:rPr>
              <a:t>Care este progresul actual in implementarea Priorității 5 in raport cu indicatorii relevanți de realizare si rezultat? In ansamblu si pentru ITI DD. Care este aportul proiectelor contractate la progresul general înregistrat in cadrul Priorității 5?</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11A5F70-6F26-FB06-3900-239430A72C43}"/>
              </a:ext>
            </a:extLst>
          </p:cNvPr>
          <p:cNvSpPr txBox="1"/>
          <p:nvPr/>
        </p:nvSpPr>
        <p:spPr>
          <a:xfrm>
            <a:off x="530942" y="2133877"/>
            <a:ext cx="5927049" cy="3847207"/>
          </a:xfrm>
          <a:prstGeom prst="rect">
            <a:avLst/>
          </a:prstGeom>
          <a:noFill/>
        </p:spPr>
        <p:txBody>
          <a:bodyPr wrap="square">
            <a:spAutoFit/>
          </a:bodyPr>
          <a:lstStyle/>
          <a:p>
            <a:pPr algn="just"/>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OS4.2</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care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vizează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teritoriale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integrate,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prezintă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nivel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ridicat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privește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etapizarea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Procentul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valorii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alocare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36%,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indică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grad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relativ</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utilizare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fondurilor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disponibile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Totuși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aspect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pozitiv</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100% din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sugerează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toate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planificate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au un calendar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clar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au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execuție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stabilite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asemenea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20% din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valoarea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total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provine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mecanismul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ITI,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28%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dintre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asociate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instrument,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reflectă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o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utilizare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semnificativă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finanțărilor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ITI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cadrul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OS4.2.</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Gradul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asumare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față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finală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peste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74%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sălilor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clasă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noi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dedicate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îngrijirii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copiilor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83%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sălilor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clasă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structurile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noi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modernizate</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45AB0A9-A66B-B8A5-5E60-BB7E9F891991}"/>
              </a:ext>
            </a:extLst>
          </p:cNvPr>
          <p:cNvSpPr txBox="1"/>
          <p:nvPr/>
        </p:nvSpPr>
        <p:spPr>
          <a:xfrm>
            <a:off x="6760886" y="2133877"/>
            <a:ext cx="4778477" cy="1046440"/>
          </a:xfrm>
          <a:prstGeom prst="rect">
            <a:avLst/>
          </a:prstGeom>
          <a:noFill/>
        </p:spPr>
        <p:txBody>
          <a:bodyPr wrap="square">
            <a:spAutoFit/>
          </a:bodyPr>
          <a:lstStyle/>
          <a:p>
            <a:pPr algn="just"/>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OS4.6</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care se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concentrează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pe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rolului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culturii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turismului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turism</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tineret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nu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progrese</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întrucât 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momentul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desfășurării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evaluării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nu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există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556754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F4666-E4BB-ACD5-4A8D-54DA039C5135}"/>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814DC23-99B2-38B6-C7E5-EE828B2C39D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F53DFDF-29AF-0D48-33ED-DBFD1B80C316}"/>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8207FB91-9D77-B90C-1B16-F19F86B51515}"/>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E67130C-A685-379C-8F0A-783023F580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4B2B067-6F67-4369-66A1-FAE3AC564FC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4B2CEE6-F0CD-463D-BAC5-9D61B5F35E0A}"/>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FC9CA76F-E8B8-F48C-A72E-5E27B4D179E1}"/>
              </a:ext>
            </a:extLst>
          </p:cNvPr>
          <p:cNvSpPr txBox="1">
            <a:spLocks/>
          </p:cNvSpPr>
          <p:nvPr/>
        </p:nvSpPr>
        <p:spPr>
          <a:xfrm>
            <a:off x="751282" y="1464956"/>
            <a:ext cx="10359170"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7) </a:t>
            </a:r>
            <a:r>
              <a:rPr lang="ro-RO" sz="1600" b="1" dirty="0">
                <a:solidFill>
                  <a:srgbClr val="213F99"/>
                </a:solidFill>
                <a:effectLst/>
                <a:latin typeface="Calibri" panose="020F0502020204030204" pitchFamily="34" charset="0"/>
                <a:ea typeface="Calibri" panose="020F0502020204030204" pitchFamily="34" charset="0"/>
              </a:rPr>
              <a:t>Cum contribuie P5 la implementarea PNIESC (prin proiecte în implementare și contractate / estimate)?</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0AF95FA0-000E-04DF-825A-314738765F2A}"/>
              </a:ext>
            </a:extLst>
          </p:cNvPr>
          <p:cNvSpPr txBox="1"/>
          <p:nvPr/>
        </p:nvSpPr>
        <p:spPr>
          <a:xfrm>
            <a:off x="414969" y="1974570"/>
            <a:ext cx="11362060" cy="4031873"/>
          </a:xfrm>
          <a:prstGeom prst="rect">
            <a:avLst/>
          </a:prstGeom>
          <a:noFill/>
        </p:spPr>
        <p:txBody>
          <a:bodyPr wrap="square">
            <a:spAutoFit/>
          </a:bodyPr>
          <a:lstStyle/>
          <a:p>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5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contribuie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mod </a:t>
            </a:r>
            <a:r>
              <a:rPr lang="en-US" sz="1600" b="1" u="sng" dirty="0">
                <a:solidFill>
                  <a:srgbClr val="F36F23"/>
                </a:solidFill>
                <a:latin typeface="Calibri" panose="020F0502020204030204" pitchFamily="34" charset="0"/>
                <a:ea typeface="Calibri" panose="020F0502020204030204" pitchFamily="34" charset="0"/>
                <a:cs typeface="Calibri" panose="020F0502020204030204" pitchFamily="34" charset="0"/>
              </a:rPr>
              <a:t>indirect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realizarea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obiectivelor</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asumate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Național</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domeniul</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Energiei</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Schimbărilor</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Climatice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(PNIESC)</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reabilitare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energetică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educaționale</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nu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reprezintă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principal,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energetică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acțiuni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specific</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a:t>
            </a:r>
          </a:p>
          <a:p>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600" dirty="0">
                <a:latin typeface="Calibri" panose="020F0502020204030204" pitchFamily="34" charset="0"/>
                <a:ea typeface="Calibri" panose="020F0502020204030204" pitchFamily="34" charset="0"/>
                <a:cs typeface="Calibri" panose="020F0502020204030204" pitchFamily="34" charset="0"/>
              </a:rPr>
              <a:t>🔧</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Acțiunile 5.2 și 5.3 implică: </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Modernizarea infrastructurii pentru învățământul primar, secundar, profesional și tehnic</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Consolidarea clădirilor</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Măsuri de eficiență energetică</a:t>
            </a: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directă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mediu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prin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P&amp;M 36</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energetice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clădirilor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publice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locale</a:t>
            </a:r>
          </a:p>
          <a:p>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Prin modernizare, extindere sau reabilitare, proiectele:</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Reflectă principiile orizontale de durabilitate</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Au potențialul de a contribui în ansamblu la atingerea obiectivelor de mediu</a:t>
            </a:r>
          </a:p>
          <a:p>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5279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DF46F2-E772-B29A-089B-6240EA9EFA9A}"/>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4545506-6B99-E08E-FCCC-9B3BA2510A0C}"/>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39D4DB-CCB6-29BC-A3DC-505B020BC47C}"/>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7C6ACC70-745A-F068-F6BB-3908B2569AD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812B6AF-4AD6-B477-565D-88DD02BA34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50407D8-B73A-B739-2754-83B67AB8A905}"/>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B16894B8-F07A-8DA2-0B00-DBD7EADEC190}"/>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3213A256-ED16-D138-EFD0-069123662797}"/>
              </a:ext>
            </a:extLst>
          </p:cNvPr>
          <p:cNvSpPr txBox="1">
            <a:spLocks/>
          </p:cNvSpPr>
          <p:nvPr/>
        </p:nvSpPr>
        <p:spPr>
          <a:xfrm>
            <a:off x="751282" y="1520971"/>
            <a:ext cx="10359170"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7s) </a:t>
            </a:r>
            <a:r>
              <a:rPr lang="ro-RO" sz="1600" b="1" dirty="0">
                <a:solidFill>
                  <a:srgbClr val="213F99"/>
                </a:solidFill>
                <a:effectLst/>
                <a:latin typeface="Calibri" panose="020F0502020204030204" pitchFamily="34" charset="0"/>
                <a:ea typeface="Calibri" panose="020F0502020204030204" pitchFamily="34" charset="0"/>
              </a:rPr>
              <a:t>Cum contribuie P5 la implementarea PEDS (prin proiecte în implementare și contractate / estimate)?</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C23A78CE-84E8-C1E9-12E3-80FFB202B596}"/>
              </a:ext>
            </a:extLst>
          </p:cNvPr>
          <p:cNvPicPr>
            <a:picLocks noChangeAspect="1"/>
          </p:cNvPicPr>
          <p:nvPr/>
        </p:nvPicPr>
        <p:blipFill>
          <a:blip r:embed="rId8"/>
          <a:stretch>
            <a:fillRect/>
          </a:stretch>
        </p:blipFill>
        <p:spPr>
          <a:xfrm>
            <a:off x="7452428" y="2164007"/>
            <a:ext cx="4333466" cy="3358172"/>
          </a:xfrm>
          <a:prstGeom prst="rect">
            <a:avLst/>
          </a:prstGeom>
        </p:spPr>
      </p:pic>
      <p:sp>
        <p:nvSpPr>
          <p:cNvPr id="7" name="TextBox 6">
            <a:extLst>
              <a:ext uri="{FF2B5EF4-FFF2-40B4-BE49-F238E27FC236}">
                <a16:creationId xmlns:a16="http://schemas.microsoft.com/office/drawing/2014/main" id="{56543B2B-C91D-604E-C534-8F4ABA2456D1}"/>
              </a:ext>
            </a:extLst>
          </p:cNvPr>
          <p:cNvSpPr txBox="1"/>
          <p:nvPr/>
        </p:nvSpPr>
        <p:spPr>
          <a:xfrm>
            <a:off x="612661" y="2010822"/>
            <a:ext cx="6769370" cy="3785652"/>
          </a:xfrm>
          <a:prstGeom prst="rect">
            <a:avLst/>
          </a:prstGeom>
          <a:noFill/>
        </p:spPr>
        <p:txBody>
          <a:bodyPr wrap="square">
            <a:spAutoFit/>
          </a:bodyPr>
          <a:lstStyle/>
          <a:p>
            <a:pPr algn="just"/>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privește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cadrul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P5</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5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Pilonul</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 European al </a:t>
            </a:r>
            <a:r>
              <a:rPr lang="en-US" sz="15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Drepturilor</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 (PEDS)</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susține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specifice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OS4.2 </a:t>
            </a:r>
            <a:r>
              <a:rPr lang="en-US" sz="15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 OS4.6</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accesului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servicii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învățare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pe tot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parcursul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vieții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accesibilă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distanță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r>
              <a:rPr lang="en-US" sz="15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Contribuția</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 PRSE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Pilonul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European al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Drepturilor</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susținută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directe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integrarea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principiilor</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orizontale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privind</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egalitatea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șanse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nediscriminarea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accesibilitatea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condițiile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echitabile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Deși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nu sunt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prevăzute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alocări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dedicate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principii,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5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implementate</a:t>
            </a:r>
            <a:r>
              <a:rPr lang="en-US" sz="1500" b="1" dirty="0">
                <a:solidFill>
                  <a:srgbClr val="213F99"/>
                </a:solidFill>
                <a:latin typeface="Calibri" panose="020F0502020204030204" pitchFamily="34" charset="0"/>
                <a:ea typeface="Calibri" panose="020F0502020204030204" pitchFamily="34" charset="0"/>
                <a:cs typeface="Calibri" panose="020F0502020204030204" pitchFamily="34" charset="0"/>
              </a:rPr>
              <a:t> transversal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condiții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aplicabile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tuturor</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evidențiază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necesitatea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unui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sporit</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unei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bune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conștientizări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aplicarea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măsurilor</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vizează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incluziunea</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socială</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echitabil</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condițiile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unei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fragmentate,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500" dirty="0" err="1">
                <a:solidFill>
                  <a:srgbClr val="213F99"/>
                </a:solidFill>
                <a:latin typeface="Calibri" panose="020F0502020204030204" pitchFamily="34" charset="0"/>
                <a:ea typeface="Calibri" panose="020F0502020204030204" pitchFamily="34" charset="0"/>
                <a:cs typeface="Calibri" panose="020F0502020204030204" pitchFamily="34" charset="0"/>
              </a:rPr>
              <a:t>insuficiente</a:t>
            </a:r>
            <a:r>
              <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760645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3497A08C-0AE1-73CE-1CD4-4E5A255F4E8A}"/>
              </a:ext>
            </a:extLst>
          </p:cNvPr>
          <p:cNvSpPr txBox="1"/>
          <p:nvPr/>
        </p:nvSpPr>
        <p:spPr>
          <a:xfrm>
            <a:off x="422786" y="1586999"/>
            <a:ext cx="11346427" cy="4678204"/>
          </a:xfrm>
          <a:prstGeom prst="rect">
            <a:avLst/>
          </a:prstGeom>
          <a:noFill/>
        </p:spPr>
        <p:txBody>
          <a:bodyPr wrap="square">
            <a:spAutoFit/>
          </a:bodyPr>
          <a:lstStyle/>
          <a:p>
            <a:pPr marL="285750" indent="-285750" algn="just">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(PRSE)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joacă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un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rol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esențial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domeniul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alături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Național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Redresare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Reziliență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(PNRR),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singura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sursă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răspunde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unei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fundamentale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nivel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regional,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unităților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învățământ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asigura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PRSE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școlare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vizează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reabilitarea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extinderea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instituțiilor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învățământ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asigurând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astfel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condiții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adecvate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ü"/>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Valoarea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alocării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5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reprezintă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aproximativ</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4% din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valoarea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întregului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program,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valorii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depuse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raportat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valoarea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alocată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relevă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faptul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există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o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locală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semnificativ</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mare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totalul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disponibil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Aceiași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tendință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menținută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cazul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alocării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arealul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ITI DD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un grad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suprasubcripție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privește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preșcolară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arealul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ITI DD de 206,22%. </a:t>
            </a:r>
          </a:p>
          <a:p>
            <a:pPr marL="285750" indent="-285750" algn="just">
              <a:buFont typeface="Wingdings" panose="05000000000000000000" pitchFamily="2" charset="2"/>
              <a:buChar char="ü"/>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ü"/>
            </a:pP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elaborarea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aferente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P5 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respectate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RSȚ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emise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perioada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2019-2022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continuă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răspundă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recomandărilor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din 2024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aliniat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europene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gn="just">
              <a:buFont typeface="Wingdings" panose="05000000000000000000" pitchFamily="2" charset="2"/>
              <a:buChar char="ü"/>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efectivă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schimbările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socio-</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economice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generate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gradului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inflației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care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costurilor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materialelor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fluctuații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economice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care 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bugetele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generând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sume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neeligibile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ajustărilor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finalizarea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lgn="just"/>
            <a:endParaRPr lang="ro-RO" sz="1200" dirty="0">
              <a:latin typeface="Calibri" panose="020F0502020204030204" pitchFamily="34" charset="0"/>
              <a:ea typeface="Calibri" panose="020F0502020204030204" pitchFamily="34" charset="0"/>
              <a:cs typeface="Calibri" panose="020F0502020204030204" pitchFamily="34" charset="0"/>
            </a:endParaRPr>
          </a:p>
          <a:p>
            <a:pPr algn="just"/>
            <a:endParaRPr lang="en-US" sz="1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8252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6A693-7F67-EA6F-EA32-F8DDE485D131}"/>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AFF690B7-7D92-03FD-A1A9-E610E3877A2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ACA9F663-6C40-2BD7-D854-E3F51B4BEC8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28FD04A-FAD0-204D-6C58-E17BA4DF581B}"/>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A1E30BD-FA02-193F-3BD4-18A10F095D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D303406-C845-8EBE-F871-0A9659AF1A2B}"/>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D880E68-E456-5CAD-DC56-ECFF0B5EC5EA}"/>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EB600F2C-3BEA-5BE2-4C14-005D3F314E06}"/>
              </a:ext>
            </a:extLst>
          </p:cNvPr>
          <p:cNvSpPr txBox="1"/>
          <p:nvPr/>
        </p:nvSpPr>
        <p:spPr>
          <a:xfrm>
            <a:off x="474394" y="1774898"/>
            <a:ext cx="11346427" cy="3939540"/>
          </a:xfrm>
          <a:prstGeom prst="rect">
            <a:avLst/>
          </a:prstGeom>
          <a:noFill/>
        </p:spPr>
        <p:txBody>
          <a:bodyPr wrap="square">
            <a:spAutoFit/>
          </a:bodyPr>
          <a:lstStyle/>
          <a:p>
            <a:pPr marL="171450" indent="-1714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Chiar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dacă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privește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aferente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P5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până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31.12.2024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ritmul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trebuie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accelerat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atingerea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propuse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Wingdings" panose="05000000000000000000" pitchFamily="2" charset="2"/>
              <a:buChar char="ü"/>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171450" indent="-171450" algn="just">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mature,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documentații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complete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autorizări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obținute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un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parcurs</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însă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multor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generat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semnificative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generate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factori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nivelul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impedimente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determinate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rândul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cauzează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lansarea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procedurilor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achiziție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lucrări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nerespectarea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calendarului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activități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monitorizare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171450" indent="-171450">
              <a:buFont typeface="Wingdings" panose="05000000000000000000" pitchFamily="2" charset="2"/>
              <a:buChar char="ü"/>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171450" indent="-1714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PRSE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Pilonul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European 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Drepturilor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reflectă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umane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impactul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direct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asupra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pieței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condițiilor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rămâne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modest.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identificat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o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conștientizării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unor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maximizeze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impactul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asupra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echitabil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rămâne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fragmentată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formalismul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abordarea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insuficienta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conștientizare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impactului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acestora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endParaRPr lang="ro-RO" sz="1200" dirty="0">
              <a:latin typeface="Calibri" panose="020F0502020204030204" pitchFamily="34" charset="0"/>
              <a:ea typeface="Calibri" panose="020F0502020204030204" pitchFamily="34" charset="0"/>
              <a:cs typeface="Calibri" panose="020F0502020204030204" pitchFamily="34" charset="0"/>
            </a:endParaRPr>
          </a:p>
          <a:p>
            <a:endParaRPr lang="en-US" sz="1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6180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1026586"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82B407A5-9EDA-CF4D-3D1D-36D9701D6D0C}"/>
              </a:ext>
            </a:extLst>
          </p:cNvPr>
          <p:cNvSpPr txBox="1"/>
          <p:nvPr/>
        </p:nvSpPr>
        <p:spPr>
          <a:xfrm>
            <a:off x="751282" y="1649622"/>
            <a:ext cx="10624641" cy="3747436"/>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Accelerarea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lansării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apelurilor</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de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proiecte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selecție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respectarea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calendarului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prevăzut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anul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2025.</a:t>
            </a:r>
          </a:p>
          <a:p>
            <a:pPr marL="285750" indent="-285750">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Consolidarea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capacității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administrative a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solicitanților</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și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din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orașele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mici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pregătirea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Susținerea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măsurilor</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educația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incluzivă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conformitate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recomandările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europene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continuarea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grupuri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defavorizate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aplicarea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efectivă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prevederilor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încrucișată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informarea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activă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potențialilor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Orientarea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sprijinului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către</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aspecte</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esențiale</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ale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implementării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asigură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rezultatelor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operaționalizarea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corelarea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adresarea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grupurilor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vulnerabile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accent pe UAT-urile din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mediul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urban mic.</a:t>
            </a:r>
          </a:p>
        </p:txBody>
      </p:sp>
    </p:spTree>
    <p:extLst>
      <p:ext uri="{BB962C8B-B14F-4D97-AF65-F5344CB8AC3E}">
        <p14:creationId xmlns:p14="http://schemas.microsoft.com/office/powerpoint/2010/main" val="1897154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384995"/>
          </a:xfrm>
          <a:prstGeom prst="rect">
            <a:avLst/>
          </a:prstGeom>
          <a:noFill/>
        </p:spPr>
        <p:txBody>
          <a:bodyPr wrap="square">
            <a:spAutoFit/>
          </a:bodyPr>
          <a:lstStyle/>
          <a:p>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 Priorității 5, „O regiune educată” </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în cadrul P5</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cadrul P5 a PRSE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29405"/>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81827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90717" y="4218387"/>
            <a:ext cx="6908922"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Regional Sud-Est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șapte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Contribuția metodelor și instrumentelor de evaluare la formularea răspunsurilor este vizualizată în tabelul de mai jos: </a:t>
            </a:r>
          </a:p>
        </p:txBody>
      </p:sp>
      <p:pic>
        <p:nvPicPr>
          <p:cNvPr id="8" name="Picture 7">
            <a:extLst>
              <a:ext uri="{FF2B5EF4-FFF2-40B4-BE49-F238E27FC236}">
                <a16:creationId xmlns:a16="http://schemas.microsoft.com/office/drawing/2014/main" id="{52B189AC-A24B-3E58-108E-C734EBB94D34}"/>
              </a:ext>
            </a:extLst>
          </p:cNvPr>
          <p:cNvPicPr>
            <a:picLocks noChangeAspect="1"/>
          </p:cNvPicPr>
          <p:nvPr/>
        </p:nvPicPr>
        <p:blipFill>
          <a:blip r:embed="rId8"/>
          <a:stretch>
            <a:fillRect/>
          </a:stretch>
        </p:blipFill>
        <p:spPr>
          <a:xfrm>
            <a:off x="1881788" y="2639435"/>
            <a:ext cx="8428421" cy="2901407"/>
          </a:xfrm>
          <a:prstGeom prst="rect">
            <a:avLst/>
          </a:prstGeom>
        </p:spPr>
      </p:pic>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779207" y="1616323"/>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B98A50C-4634-DA55-0905-D4BBA5AA6575}"/>
              </a:ext>
            </a:extLst>
          </p:cNvPr>
          <p:cNvSpPr txBox="1"/>
          <p:nvPr/>
        </p:nvSpPr>
        <p:spPr>
          <a:xfrm>
            <a:off x="1907498" y="2428618"/>
            <a:ext cx="3311012" cy="338554"/>
          </a:xfrm>
          <a:prstGeom prst="rect">
            <a:avLst/>
          </a:prstGeom>
          <a:noFill/>
        </p:spPr>
        <p:txBody>
          <a:bodyPr wrap="square">
            <a:spAutoFit/>
          </a:body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222C22D1-A04C-1C9C-8598-85CCCB9726BF}"/>
              </a:ext>
            </a:extLst>
          </p:cNvPr>
          <p:cNvSpPr txBox="1"/>
          <p:nvPr/>
        </p:nvSpPr>
        <p:spPr>
          <a:xfrm>
            <a:off x="6313535" y="2375674"/>
            <a:ext cx="6096000" cy="369332"/>
          </a:xfrm>
          <a:prstGeom prst="rect">
            <a:avLst/>
          </a:prstGeom>
          <a:noFill/>
        </p:spPr>
        <p:txBody>
          <a:bodyPr wrap="square">
            <a:spAutoFit/>
          </a:body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 name="Straight Connector 14">
            <a:extLst>
              <a:ext uri="{FF2B5EF4-FFF2-40B4-BE49-F238E27FC236}">
                <a16:creationId xmlns:a16="http://schemas.microsoft.com/office/drawing/2014/main" id="{3DA6AFAE-1CDB-34E4-380C-5EB5500769D0}"/>
              </a:ext>
            </a:extLst>
          </p:cNvPr>
          <p:cNvCxnSpPr>
            <a:cxnSpLocks/>
          </p:cNvCxnSpPr>
          <p:nvPr/>
        </p:nvCxnSpPr>
        <p:spPr>
          <a:xfrm>
            <a:off x="5878466" y="2543172"/>
            <a:ext cx="0" cy="2608931"/>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1907498" y="3022856"/>
            <a:ext cx="3559236" cy="1815882"/>
          </a:xfrm>
          <a:prstGeom prst="rect">
            <a:avLst/>
          </a:prstGeom>
          <a:noFill/>
        </p:spPr>
        <p:txBody>
          <a:bodyPr wrap="square">
            <a:spAutoFit/>
          </a:bodyPr>
          <a:lstStyle/>
          <a:p>
            <a:pPr marL="285750" indent="-285750" algn="just">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2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livrare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4FDA6DDE-CFEE-9ABE-C793-C1719895D6B1}"/>
              </a:ext>
            </a:extLst>
          </p:cNvPr>
          <p:cNvSpPr txBox="1"/>
          <p:nvPr/>
        </p:nvSpPr>
        <p:spPr>
          <a:xfrm>
            <a:off x="6290199" y="2945985"/>
            <a:ext cx="4326950" cy="2062103"/>
          </a:xfrm>
          <a:prstGeom prst="rect">
            <a:avLst/>
          </a:prstGeom>
          <a:noFill/>
        </p:spPr>
        <p:txBody>
          <a:bodyPr wrap="square">
            <a:spAutoFit/>
          </a:bodyPr>
          <a:lstStyle/>
          <a:p>
            <a:pPr marL="285750"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Majoritatea proiectelor sunt:</a:t>
            </a:r>
          </a:p>
          <a:p>
            <a:pPr marL="742950" lvl="1" indent="-285750" algn="just">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Proiectele noi-în faze incipiente, l</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ipsa proiectelor finalizate a împiedicat evaluarea rezultatelor efective.</a:t>
            </a:r>
          </a:p>
          <a:p>
            <a:pPr marL="285750"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Analiza s-a bazat doar pe țintele asumate în proiectele contractate.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7" y="1308895"/>
            <a:ext cx="6701146"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Contexul Priorității 5 – „O regiune educată”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7" y="1938275"/>
            <a:ext cx="10547554" cy="365919"/>
          </a:xfrm>
        </p:spPr>
        <p:txBody>
          <a:bodyPr>
            <a:noAutofit/>
          </a:bodyPr>
          <a:lstStyle/>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Calitatea procesului educațional este direct influențată de infrastructura educațională. Potrivit Strategiei privind modernizarea infrastructurii educaționale 2017-2023 amplasarea infrastructurii educaționale influențează performanțele elevilor prin mai mulți factori, precum: </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distanța până la școală și timpul alocat navetei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segregarea școlară</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numărul de elevi înscriși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organizarea activităților în două schimburi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conexiunile dintre unitățile de învățământ și actorii de pe piața muncii.</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Infrastructura educațională antepreșcolară, preșcolară, primară și secundară, dar și cea din învățământul profesional și tehnic continuă să fie finanțată la nivel regional prin PRSE 2021-2027.</a:t>
            </a: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E303632-B733-BD5F-0892-7180EC44FB63}"/>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08C21CD7-CF68-0032-5CD8-E41D973C9899}"/>
              </a:ext>
            </a:extLst>
          </p:cNvPr>
          <p:cNvSpPr txBox="1">
            <a:spLocks/>
          </p:cNvSpPr>
          <p:nvPr/>
        </p:nvSpPr>
        <p:spPr>
          <a:xfrm>
            <a:off x="751282" y="3292574"/>
            <a:ext cx="4764615"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5.1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infrastructurii educaționale la nivelul învățământului preșcolar: </a:t>
            </a:r>
          </a:p>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5.2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infrastructurii educaționale la nivelul învățământului primar și secundar:</a:t>
            </a:r>
          </a:p>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5.3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infrastructurii educaționale la nivelul învățământului profesional și tehnic</a:t>
            </a:r>
          </a:p>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5.4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infrastructurii educaționale în învățământul universitar</a:t>
            </a: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D9A38F01-8005-1F33-82AF-018C645EF909}"/>
              </a:ext>
            </a:extLst>
          </p:cNvPr>
          <p:cNvSpPr txBox="1"/>
          <p:nvPr/>
        </p:nvSpPr>
        <p:spPr>
          <a:xfrm>
            <a:off x="6292646" y="3249070"/>
            <a:ext cx="5319252" cy="637739"/>
          </a:xfrm>
          <a:prstGeom prst="rect">
            <a:avLst/>
          </a:prstGeom>
          <a:noFill/>
        </p:spPr>
        <p:txBody>
          <a:bodyPr wrap="square">
            <a:spAutoFit/>
          </a:body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5.5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taberelor școlare / centrelor de agrement pentru copii și tineri</a:t>
            </a:r>
          </a:p>
        </p:txBody>
      </p:sp>
      <p:sp>
        <p:nvSpPr>
          <p:cNvPr id="25" name="TextBox 24">
            <a:extLst>
              <a:ext uri="{FF2B5EF4-FFF2-40B4-BE49-F238E27FC236}">
                <a16:creationId xmlns:a16="http://schemas.microsoft.com/office/drawing/2014/main" id="{89495ED6-1A0D-C98B-AD59-D4B603F5A2DD}"/>
              </a:ext>
            </a:extLst>
          </p:cNvPr>
          <p:cNvSpPr txBox="1"/>
          <p:nvPr/>
        </p:nvSpPr>
        <p:spPr>
          <a:xfrm>
            <a:off x="751282" y="1853514"/>
            <a:ext cx="4764615" cy="1354217"/>
          </a:xfrm>
          <a:prstGeom prst="rect">
            <a:avLst/>
          </a:prstGeom>
          <a:noFill/>
        </p:spPr>
        <p:txBody>
          <a:bodyPr wrap="square" rtlCol="0">
            <a:spAutoFit/>
          </a:bodyPr>
          <a:lstStyle/>
          <a:p>
            <a:pPr marL="0" marR="0" algn="ctr">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OS4.2.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Îmbunătățirea accesului egal la servicii de calitate și incluzive în educație, formare și învățarea pe tot parcursul vieții prin dezvoltarea infrastructurii accesibile, inclusiv prin promovarea rezilienței pentru educație online  </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F71B2B69-F784-DCFF-5C21-E0139C3D3C98}"/>
              </a:ext>
            </a:extLst>
          </p:cNvPr>
          <p:cNvSpPr txBox="1"/>
          <p:nvPr/>
        </p:nvSpPr>
        <p:spPr>
          <a:xfrm>
            <a:off x="6419579" y="1853514"/>
            <a:ext cx="4764615" cy="861774"/>
          </a:xfrm>
          <a:prstGeom prst="rect">
            <a:avLst/>
          </a:prstGeom>
          <a:noFill/>
        </p:spPr>
        <p:txBody>
          <a:bodyPr wrap="square" rtlCol="0">
            <a:spAutoFit/>
          </a:bodyPr>
          <a:lstStyle/>
          <a:p>
            <a:pPr marL="0" marR="0" algn="ctr">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OS4.6.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Creșterea rolului culturii și al turismului sustenabil în dezvoltarea economică, incluziunea socială și inovarea socială (FEDR)</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555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751282" y="1464956"/>
            <a:ext cx="10359170"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600" b="1" dirty="0">
                <a:solidFill>
                  <a:srgbClr val="213F99"/>
                </a:solidFill>
                <a:effectLst/>
                <a:latin typeface="Calibri" panose="020F0502020204030204" pitchFamily="34" charset="0"/>
                <a:ea typeface="Calibri" panose="020F0502020204030204" pitchFamily="34" charset="0"/>
              </a:rPr>
              <a:t>În ce măsură obiectivele, acțiunile și intervențiile implementate continuă să raspundă la recomandările relevante din cadrul Semestrului European?</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5E1F791-650A-E773-AE08-E9931BC94999}"/>
              </a:ext>
            </a:extLst>
          </p:cNvPr>
          <p:cNvSpPr txBox="1"/>
          <p:nvPr/>
        </p:nvSpPr>
        <p:spPr>
          <a:xfrm>
            <a:off x="603799" y="3206320"/>
            <a:ext cx="10506653" cy="2554545"/>
          </a:xfrm>
          <a:prstGeom prst="rect">
            <a:avLst/>
          </a:prstGeom>
          <a:noFill/>
        </p:spPr>
        <p:txBody>
          <a:bodyPr wrap="square">
            <a:spAutoFit/>
          </a:bodyPr>
          <a:lstStyle/>
          <a:p>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principale:RSȚ3 (2019) &amp; RSȚ2 (2020):</a:t>
            </a: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educațională</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Stadiu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actual:</a:t>
            </a: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Nivel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recomandărilor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domeniul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(RSȚ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2024)</a:t>
            </a:r>
          </a:p>
          <a:p>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Recomandări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continuare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Susținerea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dedicate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grupurilor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defavorizateProiectelor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tip FSE+</a:t>
            </a:r>
          </a:p>
          <a:p>
            <a:pPr marL="285750" indent="-285750">
              <a:buFont typeface="Arial" panose="020B0604020202020204" pitchFamily="34" charset="0"/>
              <a:buChar char="•"/>
            </a:pP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Este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necesară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intensificarea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eforturilor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atingerea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asumate</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DC32A408-0046-EF94-C7B1-3E881AF1536D}"/>
              </a:ext>
            </a:extLst>
          </p:cNvPr>
          <p:cNvSpPr txBox="1"/>
          <p:nvPr/>
        </p:nvSpPr>
        <p:spPr>
          <a:xfrm>
            <a:off x="427249" y="2074515"/>
            <a:ext cx="11440718" cy="1077218"/>
          </a:xfrm>
          <a:prstGeom prst="rect">
            <a:avLst/>
          </a:prstGeom>
          <a:noFill/>
        </p:spPr>
        <p:txBody>
          <a:bodyPr wrap="square">
            <a:spAutoFit/>
          </a:bodyPr>
          <a:lstStyle/>
          <a:p>
            <a:pPr algn="just"/>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5,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asigură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directe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RSȚ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specifice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OS4.2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OS4.6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acțiunilor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planificate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vizând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ameliorarea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disparităților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intra-</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regionale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particular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încurajarea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orașelor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mici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servicii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toate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nivelurile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învățământ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sprijinirea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rândul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elevilor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personalului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didactic. </a:t>
            </a:r>
          </a:p>
        </p:txBody>
      </p:sp>
    </p:spTree>
    <p:extLst>
      <p:ext uri="{BB962C8B-B14F-4D97-AF65-F5344CB8AC3E}">
        <p14:creationId xmlns:p14="http://schemas.microsoft.com/office/powerpoint/2010/main" val="2860380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110F-132C-ADDD-16E0-123C3118C37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A57773E-5D72-F749-CECD-6A73296F895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B4CA95-95D1-6DBA-22F3-A9C6ABB904D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2087FE49-7602-5B6F-4E60-8E9B26E830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691719D-B5B4-6422-C3F2-FA031D0A0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9EEAE18-B8F0-6DB1-79B3-32AB335AA5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8EA7C71B-8568-9492-3949-8F8D3B701077}"/>
              </a:ext>
            </a:extLst>
          </p:cNvPr>
          <p:cNvSpPr txBox="1"/>
          <p:nvPr/>
        </p:nvSpPr>
        <p:spPr>
          <a:xfrm>
            <a:off x="751282" y="1025162"/>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9EFBD3-BF72-4514-6589-51614A946C6B}"/>
              </a:ext>
            </a:extLst>
          </p:cNvPr>
          <p:cNvSpPr txBox="1">
            <a:spLocks/>
          </p:cNvSpPr>
          <p:nvPr/>
        </p:nvSpPr>
        <p:spPr>
          <a:xfrm>
            <a:off x="751281" y="1336305"/>
            <a:ext cx="10689436"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ro-RO" sz="1600" b="1" dirty="0">
                <a:solidFill>
                  <a:srgbClr val="213F99"/>
                </a:solidFill>
                <a:effectLst/>
                <a:latin typeface="Calibri" panose="020F0502020204030204" pitchFamily="34" charset="0"/>
                <a:ea typeface="Calibri" panose="020F0502020204030204" pitchFamily="34" charset="0"/>
              </a:rPr>
              <a:t>În ce măsură intervențiile planificate răspund nevoilor grupurilor țintă si provocărilor socio-economice din regiune, aferente fiecărui obiectiv specific, din cadrul Priorității 5? În ansamblu și pentru ITI DD.  Exista nevoia ajustării designului P5?</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73879CAD-9160-463B-1969-0F738E8BE696}"/>
              </a:ext>
            </a:extLst>
          </p:cNvPr>
          <p:cNvSpPr txBox="1"/>
          <p:nvPr/>
        </p:nvSpPr>
        <p:spPr>
          <a:xfrm>
            <a:off x="751281" y="2013367"/>
            <a:ext cx="4537610" cy="1815882"/>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Regiunea</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Sud-Est –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specifice</a:t>
            </a:r>
            <a:endPar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Scăderea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populației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școlare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numărului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unități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dificil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zone isolate</a:t>
            </a: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Deficiențe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structurale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toate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nivelurile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învățământ</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integrate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combaterea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abandonului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promovarea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corelarea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piața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muncii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A611713-0292-96A0-0640-62F7906D78BD}"/>
              </a:ext>
            </a:extLst>
          </p:cNvPr>
          <p:cNvSpPr txBox="1"/>
          <p:nvPr/>
        </p:nvSpPr>
        <p:spPr>
          <a:xfrm>
            <a:off x="5937454" y="2013367"/>
            <a:ext cx="6096000" cy="1600438"/>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Răspunsul</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propuse</a:t>
            </a:r>
            <a:endPar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Specificul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țiilor P5 </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PRSE 2021–2027:</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egal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reducerea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abandonului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timpuriu</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formare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profesională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corelată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cerințele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pieței</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atractivității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învățământului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superior</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Promovarea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activităților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extracurriculare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socială</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7CDA7CE1-0164-BC9E-5AAD-821DF15AF771}"/>
              </a:ext>
            </a:extLst>
          </p:cNvPr>
          <p:cNvSpPr txBox="1"/>
          <p:nvPr/>
        </p:nvSpPr>
        <p:spPr>
          <a:xfrm>
            <a:off x="691058" y="4016956"/>
            <a:ext cx="5089080" cy="1815882"/>
          </a:xfrm>
          <a:prstGeom prst="rect">
            <a:avLst/>
          </a:prstGeom>
          <a:noFill/>
        </p:spPr>
        <p:txBody>
          <a:bodyPr wrap="square">
            <a:spAutoFit/>
          </a:bodyPr>
          <a:lstStyle/>
          <a:p>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Delta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nevoi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speciale</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dificil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populație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dispersată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cadre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didactice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insuficiente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Școli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închise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transport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deficitar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probleme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igienă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infrastructură</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identificate în rândul beneficiarilor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Coordonare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inter-</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sectorială</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Rețea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adaptată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contextului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local</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Reutilizarea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grădinițelor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dezafectate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timpurie</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DD9263CB-56C9-4058-4821-261333C12209}"/>
              </a:ext>
            </a:extLst>
          </p:cNvPr>
          <p:cNvSpPr txBox="1"/>
          <p:nvPr/>
        </p:nvSpPr>
        <p:spPr>
          <a:xfrm>
            <a:off x="5931330" y="3759674"/>
            <a:ext cx="6260670" cy="2246769"/>
          </a:xfrm>
          <a:prstGeom prst="rect">
            <a:avLst/>
          </a:prstGeom>
          <a:noFill/>
        </p:spPr>
        <p:txBody>
          <a:bodyPr wrap="square">
            <a:spAutoFit/>
          </a:bodyPr>
          <a:lstStyle/>
          <a:p>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lecții</a:t>
            </a:r>
            <a:r>
              <a:rPr lang="en-US" sz="14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învățate</a:t>
            </a:r>
            <a:endPar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Probleme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Cerințe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(ex: DNSH)</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capacitate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locală</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flexibilizării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bugetelor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fața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riscurilor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(ex: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costuri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descărcări arheologice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solicită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Finanțări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adaptate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locale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constant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Ajustări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rapide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contextul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pieței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77333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C0D71265-6AFE-B0E7-85EA-2BE01B976DD3}"/>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751282" y="1464956"/>
            <a:ext cx="10359170"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600" b="1" dirty="0">
                <a:solidFill>
                  <a:srgbClr val="213F99"/>
                </a:solidFill>
                <a:effectLst/>
                <a:latin typeface="Calibri" panose="020F0502020204030204" pitchFamily="34" charset="0"/>
                <a:ea typeface="Calibri" panose="020F0502020204030204" pitchFamily="34" charset="0"/>
              </a:rPr>
              <a:t>În ce măsură Prioritatea 5 este aliniată la strategiile europene, naționale și regionale relevante și astfel poate contribui la realizarea obiectivelor acestora?</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2713DAFE-A1CE-5676-5C30-97D7F495BFE8}"/>
              </a:ext>
            </a:extLst>
          </p:cNvPr>
          <p:cNvSpPr txBox="1"/>
          <p:nvPr/>
        </p:nvSpPr>
        <p:spPr>
          <a:xfrm>
            <a:off x="580102" y="2332562"/>
            <a:ext cx="7983794" cy="1446550"/>
          </a:xfrm>
          <a:prstGeom prst="rect">
            <a:avLst/>
          </a:prstGeom>
          <a:noFill/>
        </p:spPr>
        <p:txBody>
          <a:bodyPr wrap="square">
            <a:spAutoFit/>
          </a:bodyPr>
          <a:lstStyle/>
          <a:p>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Alinierea</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strategică</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Priorității</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5</a:t>
            </a:r>
            <a:endParaRPr lang="ro-RO"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5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aliniată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strategice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ale UE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ale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României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promovând</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echitabil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Digitalizarea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educațional</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Reducerea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disparităților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regionale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zone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izolate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(ex: Delta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Învățarea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pe tot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parcursul</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vieții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0D0B1CF2-E5E2-9B07-DCC7-6E0F9FC8F2C2}"/>
              </a:ext>
            </a:extLst>
          </p:cNvPr>
          <p:cNvSpPr txBox="1"/>
          <p:nvPr/>
        </p:nvSpPr>
        <p:spPr>
          <a:xfrm>
            <a:off x="580102" y="4050555"/>
            <a:ext cx="6607280" cy="1477328"/>
          </a:xfrm>
          <a:prstGeom prst="rect">
            <a:avLst/>
          </a:prstGeom>
          <a:noFill/>
        </p:spPr>
        <p:txBody>
          <a:bodyPr wrap="square">
            <a:spAutoFit/>
          </a:bodyPr>
          <a:lstStyle/>
          <a:p>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Sinergii</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complementarități</a:t>
            </a:r>
            <a:endParaRPr lang="ro-RO"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PRSE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completează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alte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majore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PNRR – </a:t>
            </a:r>
            <a:r>
              <a:rPr lang="ro-RO" sz="1400" dirty="0">
                <a:solidFill>
                  <a:srgbClr val="213F99"/>
                </a:solidFill>
                <a:effectLst/>
                <a:latin typeface="Calibri" panose="020F0502020204030204" pitchFamily="34" charset="0"/>
                <a:ea typeface="Calibri" panose="020F0502020204030204" pitchFamily="34" charset="0"/>
              </a:rPr>
              <a:t>competiția cu PNRR pentru finanțare este ridicată, însă cererea de investiții educaționale rămâne mare, asigurând aplicanți eligibili pentru PRSE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INTERREG –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cooperare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transfrontalieră</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SUERD –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teritorială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durabilă</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Regiunea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endPar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EC498FAA-F8DC-E7DE-5EC3-267C2003D2FA}"/>
              </a:ext>
            </a:extLst>
          </p:cNvPr>
          <p:cNvSpPr txBox="1"/>
          <p:nvPr/>
        </p:nvSpPr>
        <p:spPr>
          <a:xfrm>
            <a:off x="6919916" y="3047722"/>
            <a:ext cx="4957452" cy="1384995"/>
          </a:xfrm>
          <a:prstGeom prst="rect">
            <a:avLst/>
          </a:prstGeom>
          <a:noFill/>
        </p:spPr>
        <p:txBody>
          <a:bodyPr wrap="square">
            <a:spAutoFit/>
          </a:bodyPr>
          <a:lstStyle/>
          <a:p>
            <a:pPr algn="ctr"/>
            <a:r>
              <a:rPr lang="en-US" b="1" dirty="0">
                <a:solidFill>
                  <a:srgbClr val="213F99"/>
                </a:solidFill>
              </a:rPr>
              <a:t>🔄 </a:t>
            </a:r>
            <a:r>
              <a:rPr lang="en-US" b="1" dirty="0" err="1">
                <a:solidFill>
                  <a:srgbClr val="213F99"/>
                </a:solidFill>
              </a:rPr>
              <a:t>Continuitate</a:t>
            </a:r>
            <a:r>
              <a:rPr lang="en-US" b="1" dirty="0">
                <a:solidFill>
                  <a:srgbClr val="213F99"/>
                </a:solidFill>
              </a:rPr>
              <a:t> </a:t>
            </a:r>
            <a:r>
              <a:rPr lang="en-US" b="1" dirty="0" err="1">
                <a:solidFill>
                  <a:srgbClr val="213F99"/>
                </a:solidFill>
              </a:rPr>
              <a:t>strategică</a:t>
            </a:r>
            <a:endParaRPr lang="ro-RO" b="1" dirty="0">
              <a:solidFill>
                <a:srgbClr val="213F99"/>
              </a:solidFill>
            </a:endParaRPr>
          </a:p>
          <a:p>
            <a:pPr algn="ctr"/>
            <a:r>
              <a:rPr lang="en-US" b="1" dirty="0">
                <a:solidFill>
                  <a:srgbClr val="213F99"/>
                </a:solidFill>
              </a:rPr>
              <a:t>📌</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Nu au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identificate</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strategii</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noi</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impună</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ajustarea</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direcției</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P5</a:t>
            </a:r>
            <a:endPar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ct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intervențiile</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rămân</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aliniate</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relevante</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i="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 202</a:t>
            </a: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5</a:t>
            </a:r>
            <a:endParaRPr lang="en-US" sz="1600" b="1" i="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1719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te a new document." ma:contentTypeScope="" ma:versionID="818b28ae302174c03c0c39462c2a275d">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a9253a2c810e9462d66049d77c9a0cef"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19B15D-2285-4658-9A9A-FB480E2C1B2A}">
  <ds:schemaRefs>
    <ds:schemaRef ds:uri="http://schemas.microsoft.com/sharepoint/v3/contenttype/forms"/>
  </ds:schemaRefs>
</ds:datastoreItem>
</file>

<file path=customXml/itemProps2.xml><?xml version="1.0" encoding="utf-8"?>
<ds:datastoreItem xmlns:ds="http://schemas.openxmlformats.org/officeDocument/2006/customXml" ds:itemID="{21A2094C-9D5B-4A75-898A-2FEFD6D6F1DD}">
  <ds:schemaRefs>
    <ds:schemaRef ds:uri="http://purl.org/dc/terms/"/>
    <ds:schemaRef ds:uri="http://schemas.microsoft.com/office/infopath/2007/PartnerControls"/>
    <ds:schemaRef ds:uri="http://schemas.microsoft.com/office/2006/metadata/properties"/>
    <ds:schemaRef ds:uri="http://purl.org/dc/dcmitype/"/>
    <ds:schemaRef ds:uri="http://schemas.openxmlformats.org/package/2006/metadata/core-properties"/>
    <ds:schemaRef ds:uri="1f6e3964-c330-437f-9746-f4e74fd478e1"/>
    <ds:schemaRef ds:uri="http://schemas.microsoft.com/office/2006/documentManagement/types"/>
    <ds:schemaRef ds:uri="9ee2a0fe-1226-4a34-9e06-7c398078da57"/>
    <ds:schemaRef ds:uri="http://www.w3.org/XML/1998/namespace"/>
    <ds:schemaRef ds:uri="http://purl.org/dc/elements/1.1/"/>
  </ds:schemaRefs>
</ds:datastoreItem>
</file>

<file path=customXml/itemProps3.xml><?xml version="1.0" encoding="utf-8"?>
<ds:datastoreItem xmlns:ds="http://schemas.openxmlformats.org/officeDocument/2006/customXml" ds:itemID="{C0B82B8A-A1BC-4078-8526-0883AF736989}"/>
</file>

<file path=docProps/app.xml><?xml version="1.0" encoding="utf-8"?>
<Properties xmlns="http://schemas.openxmlformats.org/officeDocument/2006/extended-properties" xmlns:vt="http://schemas.openxmlformats.org/officeDocument/2006/docPropsVTypes">
  <TotalTime>313</TotalTime>
  <Words>2894</Words>
  <Application>Microsoft Office PowerPoint</Application>
  <PresentationFormat>Widescreen</PresentationFormat>
  <Paragraphs>212</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vt:lpstr>
      <vt:lpstr>Aptos Display</vt:lpstr>
      <vt:lpstr>Arial</vt:lpstr>
      <vt:lpstr>Calibri</vt:lpstr>
      <vt:lpstr>Wingdings</vt:lpstr>
      <vt:lpstr>Office Theme</vt:lpstr>
      <vt:lpstr>Evaluarea intermediară timpurie a  Programului Regional Sud- Est 2021- 2027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Miruna Toma</dc:creator>
  <cp:lastModifiedBy>Miruna Toma</cp:lastModifiedBy>
  <cp:revision>1</cp:revision>
  <dcterms:created xsi:type="dcterms:W3CDTF">2025-03-20T13:54:02Z</dcterms:created>
  <dcterms:modified xsi:type="dcterms:W3CDTF">2025-03-24T09:24:49Z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